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259" r:id="rId5"/>
    <p:sldId id="261" r:id="rId6"/>
    <p:sldId id="284" r:id="rId7"/>
    <p:sldId id="262" r:id="rId8"/>
    <p:sldId id="285" r:id="rId9"/>
    <p:sldId id="287" r:id="rId10"/>
    <p:sldId id="289" r:id="rId11"/>
    <p:sldId id="288" r:id="rId12"/>
    <p:sldId id="291" r:id="rId13"/>
    <p:sldId id="276" r:id="rId14"/>
  </p:sldIdLst>
  <p:sldSz cx="12192000" cy="6858000"/>
  <p:notesSz cx="6797675" cy="9926638"/>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82CC44-4385-871C-8F6B-F9878CE73D7D}" name="Katja Böttcher" initials="KB" userId="S::katja.boettcher@beyondlegal.ch::37cad53b-e705-4d8e-a731-e3dd42bb3e20" providerId="AD"/>
  <p188:author id="{CE494CB1-0263-82DC-9A84-C4BF9915AB1E}" name="Helke Drenckhan" initials="HD" userId="S::helke.drenckhan@compliancedesigner.com::9f4eedfa-647e-4194-ba85-706a2aa4264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4F5F7"/>
    <a:srgbClr val="A0A068"/>
    <a:srgbClr val="7B8C9A"/>
    <a:srgbClr val="FF0000"/>
    <a:srgbClr val="D0DDF0"/>
    <a:srgbClr val="CBEEDD"/>
    <a:srgbClr val="F2F2F2"/>
    <a:srgbClr val="B8B882"/>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p:restoredTop sz="94694"/>
  </p:normalViewPr>
  <p:slideViewPr>
    <p:cSldViewPr snapToGrid="0">
      <p:cViewPr varScale="1">
        <p:scale>
          <a:sx n="117" d="100"/>
          <a:sy n="117" d="100"/>
        </p:scale>
        <p:origin x="800" y="168"/>
      </p:cViewPr>
      <p:guideLst/>
    </p:cSldViewPr>
  </p:slideViewPr>
  <p:notesTextViewPr>
    <p:cViewPr>
      <p:scale>
        <a:sx n="1" d="1"/>
        <a:sy n="1" d="1"/>
      </p:scale>
      <p:origin x="0" y="0"/>
    </p:cViewPr>
  </p:notesTextViewPr>
  <p:notesViewPr>
    <p:cSldViewPr snapToGrid="0">
      <p:cViewPr varScale="1">
        <p:scale>
          <a:sx n="88" d="100"/>
          <a:sy n="88" d="100"/>
        </p:scale>
        <p:origin x="382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de-DE" dirty="0"/>
          </a:p>
        </p:txBody>
      </p:sp>
      <p:sp>
        <p:nvSpPr>
          <p:cNvPr id="3" name="Datumsplatzhalter 2">
            <a:extLst>
              <a:ext uri="{FF2B5EF4-FFF2-40B4-BE49-F238E27FC236}">
                <a16:creationId xmlns:a16="http://schemas.microsoft.com/office/drawing/2014/main" id="{19FEBCAF-CB3F-4928-91AA-D61472F880C0}"/>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pPr rtl="0"/>
            <a:fld id="{76FF6E55-809A-4B41-B671-D6F43505E5DC}" type="datetime1">
              <a:rPr lang="de-DE" smtClean="0"/>
              <a:t>09.01.24</a:t>
            </a:fld>
            <a:endParaRPr lang="de-DE" dirty="0"/>
          </a:p>
        </p:txBody>
      </p:sp>
      <p:sp>
        <p:nvSpPr>
          <p:cNvPr id="4" name="Fußzeilenplatzhalter 3">
            <a:extLst>
              <a:ext uri="{FF2B5EF4-FFF2-40B4-BE49-F238E27FC236}">
                <a16:creationId xmlns:a16="http://schemas.microsoft.com/office/drawing/2014/main" id="{69256698-63C6-4CCC-81CB-EA5604C30F1E}"/>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de-DE" dirty="0"/>
          </a:p>
        </p:txBody>
      </p:sp>
      <p:sp>
        <p:nvSpPr>
          <p:cNvPr id="5" name="Foliennummernplatzhalt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682C0B10-7CAE-41E4-AB02-7E8B1FF2B898}" type="slidenum">
              <a:rPr lang="de-DE" smtClean="0"/>
              <a:t>‹Nr.›</a:t>
            </a:fld>
            <a:endParaRPr lang="de-DE"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de-DE" noProof="0" dirty="0"/>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pPr rtl="0"/>
            <a:fld id="{ABCB0203-6FCD-47A2-B289-B2A5BDB3B319}" type="datetime1">
              <a:rPr lang="de-DE" noProof="0" smtClean="0"/>
              <a:t>09.01.24</a:t>
            </a:fld>
            <a:endParaRPr lang="de-DE" noProof="0" dirty="0"/>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de-DE" noProof="0" dirty="0"/>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de-DE" noProof="0" dirty="0"/>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B8649DAF-093F-4482-AA38-346E9A2DEE94}" type="slidenum">
              <a:rPr lang="de-DE" noProof="0" smtClean="0"/>
              <a:t>‹Nr.›</a:t>
            </a:fld>
            <a:endParaRPr lang="de-DE" noProof="0" dirty="0"/>
          </a:p>
        </p:txBody>
      </p:sp>
    </p:spTree>
    <p:extLst>
      <p:ext uri="{BB962C8B-B14F-4D97-AF65-F5344CB8AC3E}">
        <p14:creationId xmlns:p14="http://schemas.microsoft.com/office/powerpoint/2010/main" val="335681364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5"/>
          </p:nvPr>
        </p:nvSpPr>
        <p:spPr/>
        <p:txBody>
          <a:bodyPr rtlCol="0"/>
          <a:lstStyle/>
          <a:p>
            <a:pPr rtl="0"/>
            <a:fld id="{B8649DAF-093F-4482-AA38-346E9A2DEE94}" type="slidenum">
              <a:rPr lang="de-DE" smtClean="0"/>
              <a:t>1</a:t>
            </a:fld>
            <a:endParaRPr lang="de-DE" dirty="0"/>
          </a:p>
        </p:txBody>
      </p:sp>
    </p:spTree>
    <p:extLst>
      <p:ext uri="{BB962C8B-B14F-4D97-AF65-F5344CB8AC3E}">
        <p14:creationId xmlns:p14="http://schemas.microsoft.com/office/powerpoint/2010/main" val="1586368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5"/>
          </p:nvPr>
        </p:nvSpPr>
        <p:spPr/>
        <p:txBody>
          <a:bodyPr rtlCol="0"/>
          <a:lstStyle/>
          <a:p>
            <a:pPr rtl="0"/>
            <a:fld id="{B8649DAF-093F-4482-AA38-346E9A2DEE94}" type="slidenum">
              <a:rPr lang="de-DE" smtClean="0"/>
              <a:t>10</a:t>
            </a:fld>
            <a:endParaRPr lang="de-DE" dirty="0"/>
          </a:p>
        </p:txBody>
      </p:sp>
    </p:spTree>
    <p:extLst>
      <p:ext uri="{BB962C8B-B14F-4D97-AF65-F5344CB8AC3E}">
        <p14:creationId xmlns:p14="http://schemas.microsoft.com/office/powerpoint/2010/main" val="292608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5"/>
          </p:nvPr>
        </p:nvSpPr>
        <p:spPr/>
        <p:txBody>
          <a:bodyPr rtlCol="0"/>
          <a:lstStyle/>
          <a:p>
            <a:pPr rtl="0"/>
            <a:fld id="{B8649DAF-093F-4482-AA38-346E9A2DEE94}" type="slidenum">
              <a:rPr lang="de-DE" smtClean="0"/>
              <a:t>2</a:t>
            </a:fld>
            <a:endParaRPr lang="de-DE" dirty="0"/>
          </a:p>
        </p:txBody>
      </p:sp>
    </p:spTree>
    <p:extLst>
      <p:ext uri="{BB962C8B-B14F-4D97-AF65-F5344CB8AC3E}">
        <p14:creationId xmlns:p14="http://schemas.microsoft.com/office/powerpoint/2010/main" val="2301611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rtl="0"/>
            <a:fld id="{B8649DAF-093F-4482-AA38-346E9A2DEE94}" type="slidenum">
              <a:rPr lang="de-DE" noProof="0" smtClean="0"/>
              <a:t>3</a:t>
            </a:fld>
            <a:endParaRPr lang="de-DE" noProof="0" dirty="0"/>
          </a:p>
        </p:txBody>
      </p:sp>
    </p:spTree>
    <p:extLst>
      <p:ext uri="{BB962C8B-B14F-4D97-AF65-F5344CB8AC3E}">
        <p14:creationId xmlns:p14="http://schemas.microsoft.com/office/powerpoint/2010/main" val="2803402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5"/>
          </p:nvPr>
        </p:nvSpPr>
        <p:spPr/>
        <p:txBody>
          <a:bodyPr rtlCol="0"/>
          <a:lstStyle/>
          <a:p>
            <a:pPr rtl="0"/>
            <a:fld id="{B8649DAF-093F-4482-AA38-346E9A2DEE94}" type="slidenum">
              <a:rPr lang="de-DE" smtClean="0"/>
              <a:t>4</a:t>
            </a:fld>
            <a:endParaRPr lang="de-DE" dirty="0"/>
          </a:p>
        </p:txBody>
      </p:sp>
    </p:spTree>
    <p:extLst>
      <p:ext uri="{BB962C8B-B14F-4D97-AF65-F5344CB8AC3E}">
        <p14:creationId xmlns:p14="http://schemas.microsoft.com/office/powerpoint/2010/main" val="3842844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5"/>
          </p:nvPr>
        </p:nvSpPr>
        <p:spPr/>
        <p:txBody>
          <a:bodyPr rtlCol="0"/>
          <a:lstStyle/>
          <a:p>
            <a:pPr rtl="0"/>
            <a:fld id="{B8649DAF-093F-4482-AA38-346E9A2DEE94}" type="slidenum">
              <a:rPr lang="de-DE" smtClean="0"/>
              <a:t>5</a:t>
            </a:fld>
            <a:endParaRPr lang="de-DE" dirty="0"/>
          </a:p>
        </p:txBody>
      </p:sp>
    </p:spTree>
    <p:extLst>
      <p:ext uri="{BB962C8B-B14F-4D97-AF65-F5344CB8AC3E}">
        <p14:creationId xmlns:p14="http://schemas.microsoft.com/office/powerpoint/2010/main" val="222508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5"/>
          </p:nvPr>
        </p:nvSpPr>
        <p:spPr/>
        <p:txBody>
          <a:bodyPr rtlCol="0"/>
          <a:lstStyle/>
          <a:p>
            <a:pPr rtl="0"/>
            <a:fld id="{B8649DAF-093F-4482-AA38-346E9A2DEE94}" type="slidenum">
              <a:rPr lang="de-DE" smtClean="0"/>
              <a:t>6</a:t>
            </a:fld>
            <a:endParaRPr lang="de-DE" dirty="0"/>
          </a:p>
        </p:txBody>
      </p:sp>
    </p:spTree>
    <p:extLst>
      <p:ext uri="{BB962C8B-B14F-4D97-AF65-F5344CB8AC3E}">
        <p14:creationId xmlns:p14="http://schemas.microsoft.com/office/powerpoint/2010/main" val="3200359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5"/>
          </p:nvPr>
        </p:nvSpPr>
        <p:spPr/>
        <p:txBody>
          <a:bodyPr rtlCol="0"/>
          <a:lstStyle/>
          <a:p>
            <a:pPr rtl="0"/>
            <a:fld id="{B8649DAF-093F-4482-AA38-346E9A2DEE94}" type="slidenum">
              <a:rPr lang="de-DE" smtClean="0"/>
              <a:t>7</a:t>
            </a:fld>
            <a:endParaRPr lang="de-DE" dirty="0"/>
          </a:p>
        </p:txBody>
      </p:sp>
    </p:spTree>
    <p:extLst>
      <p:ext uri="{BB962C8B-B14F-4D97-AF65-F5344CB8AC3E}">
        <p14:creationId xmlns:p14="http://schemas.microsoft.com/office/powerpoint/2010/main" val="4109310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5"/>
          </p:nvPr>
        </p:nvSpPr>
        <p:spPr/>
        <p:txBody>
          <a:bodyPr rtlCol="0"/>
          <a:lstStyle/>
          <a:p>
            <a:pPr rtl="0"/>
            <a:fld id="{B8649DAF-093F-4482-AA38-346E9A2DEE94}" type="slidenum">
              <a:rPr lang="de-DE" smtClean="0"/>
              <a:t>8</a:t>
            </a:fld>
            <a:endParaRPr lang="de-DE" dirty="0"/>
          </a:p>
        </p:txBody>
      </p:sp>
    </p:spTree>
    <p:extLst>
      <p:ext uri="{BB962C8B-B14F-4D97-AF65-F5344CB8AC3E}">
        <p14:creationId xmlns:p14="http://schemas.microsoft.com/office/powerpoint/2010/main" val="4255599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5"/>
          </p:nvPr>
        </p:nvSpPr>
        <p:spPr/>
        <p:txBody>
          <a:bodyPr rtlCol="0"/>
          <a:lstStyle/>
          <a:p>
            <a:pPr rtl="0"/>
            <a:fld id="{B8649DAF-093F-4482-AA38-346E9A2DEE94}" type="slidenum">
              <a:rPr lang="de-DE" smtClean="0"/>
              <a:t>9</a:t>
            </a:fld>
            <a:endParaRPr lang="de-DE" dirty="0"/>
          </a:p>
        </p:txBody>
      </p:sp>
    </p:spTree>
    <p:extLst>
      <p:ext uri="{BB962C8B-B14F-4D97-AF65-F5344CB8AC3E}">
        <p14:creationId xmlns:p14="http://schemas.microsoft.com/office/powerpoint/2010/main" val="577356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
    <p:bg>
      <p:bgPr>
        <a:solidFill>
          <a:schemeClr val="bg1"/>
        </a:solidFill>
        <a:effectLst/>
      </p:bgPr>
    </p:bg>
    <p:spTree>
      <p:nvGrpSpPr>
        <p:cNvPr id="1" name=""/>
        <p:cNvGrpSpPr/>
        <p:nvPr/>
      </p:nvGrpSpPr>
      <p:grpSpPr>
        <a:xfrm>
          <a:off x="0" y="0"/>
          <a:ext cx="0" cy="0"/>
          <a:chOff x="0" y="0"/>
          <a:chExt cx="0" cy="0"/>
        </a:xfrm>
      </p:grpSpPr>
      <p:sp>
        <p:nvSpPr>
          <p:cNvPr id="32" name="Bildplatzhalt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rtlCol="0"/>
          <a:lstStyle>
            <a:lvl1pPr marL="0" indent="0">
              <a:buNone/>
              <a:defRPr sz="1100" i="1">
                <a:latin typeface="Times New Roman" panose="02020603050405020304" pitchFamily="18" charset="0"/>
                <a:cs typeface="Times New Roman" panose="02020603050405020304" pitchFamily="18" charset="0"/>
              </a:defRPr>
            </a:lvl1pPr>
          </a:lstStyle>
          <a:p>
            <a:pPr rtl="0"/>
            <a:r>
              <a:rPr lang="de-DE" noProof="0" dirty="0"/>
              <a:t>Bild hier einfügen oder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p:nvPr>
        </p:nvSpPr>
        <p:spPr>
          <a:xfrm>
            <a:off x="2494607" y="2237328"/>
            <a:ext cx="7202786" cy="1449788"/>
          </a:xfrm>
          <a:solidFill>
            <a:schemeClr val="tx1">
              <a:lumMod val="85000"/>
              <a:lumOff val="15000"/>
              <a:alpha val="80000"/>
            </a:schemeClr>
          </a:solidFill>
        </p:spPr>
        <p:txBody>
          <a:bodyPr lIns="288000" rIns="2160000" bIns="144000" rtlCol="0" anchor="b"/>
          <a:lstStyle>
            <a:lvl1pPr algn="r">
              <a:defRPr sz="4200" spc="-150">
                <a:solidFill>
                  <a:schemeClr val="bg1"/>
                </a:solidFill>
              </a:defRPr>
            </a:lvl1pPr>
          </a:lstStyle>
          <a:p>
            <a:pPr rtl="0"/>
            <a:r>
              <a:rPr lang="de-DE" noProof="0" dirty="0"/>
              <a:t>Titelmasterformat durch Klicken bearbeiten</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p:nvPr>
        </p:nvSpPr>
        <p:spPr>
          <a:xfrm>
            <a:off x="2494607" y="3684672"/>
            <a:ext cx="5282503" cy="936000"/>
          </a:xfrm>
          <a:solidFill>
            <a:schemeClr val="tx1">
              <a:alpha val="90000"/>
            </a:schemeClr>
          </a:solidFill>
        </p:spPr>
        <p:txBody>
          <a:bodyPr lIns="216000" tIns="144000" rIns="216000" rtlCol="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cxnSp>
        <p:nvCxnSpPr>
          <p:cNvPr id="5" name="Gerader Verbinder 4" descr="Titelfolien-Trennlinie&#10;">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Bildplatzhalter 5">
            <a:extLst>
              <a:ext uri="{FF2B5EF4-FFF2-40B4-BE49-F238E27FC236}">
                <a16:creationId xmlns:a16="http://schemas.microsoft.com/office/drawing/2014/main" id="{C41AA1B3-8A3B-4B1B-A759-E2D764177222}"/>
              </a:ext>
            </a:extLst>
          </p:cNvPr>
          <p:cNvSpPr>
            <a:spLocks noGrp="1"/>
          </p:cNvSpPr>
          <p:nvPr>
            <p:ph type="pic" sz="quarter" idx="13" hasCustomPrompt="1"/>
          </p:nvPr>
        </p:nvSpPr>
        <p:spPr>
          <a:xfrm>
            <a:off x="8065008" y="2587752"/>
            <a:ext cx="1344168" cy="704088"/>
          </a:xfrm>
        </p:spPr>
        <p:txBody>
          <a:bodyPr rtlCol="0"/>
          <a:lstStyle>
            <a:lvl1pPr marL="0" indent="0">
              <a:buNone/>
              <a:defRPr>
                <a:solidFill>
                  <a:schemeClr val="bg1"/>
                </a:solidFill>
              </a:defRPr>
            </a:lvl1pPr>
          </a:lstStyle>
          <a:p>
            <a:pPr rtl="0"/>
            <a:r>
              <a:rPr lang="de-DE" noProof="0" dirty="0"/>
              <a:t>Logo</a:t>
            </a:r>
          </a:p>
        </p:txBody>
      </p:sp>
    </p:spTree>
    <p:extLst>
      <p:ext uri="{BB962C8B-B14F-4D97-AF65-F5344CB8AC3E}">
        <p14:creationId xmlns:p14="http://schemas.microsoft.com/office/powerpoint/2010/main" val="890440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3 x Symbolaufzählungszeichen rechts">
    <p:spTree>
      <p:nvGrpSpPr>
        <p:cNvPr id="1" name=""/>
        <p:cNvGrpSpPr/>
        <p:nvPr/>
      </p:nvGrpSpPr>
      <p:grpSpPr>
        <a:xfrm>
          <a:off x="0" y="0"/>
          <a:ext cx="0" cy="0"/>
          <a:chOff x="0" y="0"/>
          <a:chExt cx="0" cy="0"/>
        </a:xfrm>
      </p:grpSpPr>
      <p:sp>
        <p:nvSpPr>
          <p:cNvPr id="35" name="Ellipse 34">
            <a:extLst>
              <a:ext uri="{FF2B5EF4-FFF2-40B4-BE49-F238E27FC236}">
                <a16:creationId xmlns:a16="http://schemas.microsoft.com/office/drawing/2014/main" id="{22F44C7F-FA9B-CB41-B5C2-6A40A969176A}"/>
              </a:ext>
            </a:extLst>
          </p:cNvPr>
          <p:cNvSpPr>
            <a:spLocks noChangeAspect="1"/>
          </p:cNvSpPr>
          <p:nvPr userDrawn="1"/>
        </p:nvSpPr>
        <p:spPr>
          <a:xfrm>
            <a:off x="7065918" y="1366589"/>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3" name="Ellipse 32">
            <a:extLst>
              <a:ext uri="{FF2B5EF4-FFF2-40B4-BE49-F238E27FC236}">
                <a16:creationId xmlns:a16="http://schemas.microsoft.com/office/drawing/2014/main" id="{0ACFECE1-DAAF-5642-BD0B-7A8FE9D241D9}"/>
              </a:ext>
            </a:extLst>
          </p:cNvPr>
          <p:cNvSpPr>
            <a:spLocks noChangeAspect="1"/>
          </p:cNvSpPr>
          <p:nvPr userDrawn="1"/>
        </p:nvSpPr>
        <p:spPr>
          <a:xfrm>
            <a:off x="7065918" y="2931225"/>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4" name="Ellipse 33">
            <a:extLst>
              <a:ext uri="{FF2B5EF4-FFF2-40B4-BE49-F238E27FC236}">
                <a16:creationId xmlns:a16="http://schemas.microsoft.com/office/drawing/2014/main" id="{90294551-87F8-DE4F-B54E-8231A9CAF5BF}"/>
              </a:ext>
            </a:extLst>
          </p:cNvPr>
          <p:cNvSpPr>
            <a:spLocks noChangeAspect="1"/>
          </p:cNvSpPr>
          <p:nvPr userDrawn="1"/>
        </p:nvSpPr>
        <p:spPr>
          <a:xfrm>
            <a:off x="7065918" y="4495861"/>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42" name="Rechteck 41">
            <a:extLst>
              <a:ext uri="{FF2B5EF4-FFF2-40B4-BE49-F238E27FC236}">
                <a16:creationId xmlns:a16="http://schemas.microsoft.com/office/drawing/2014/main" id="{D24854E3-04DE-4154-AD8A-9F8AC3E4EE33}"/>
              </a:ext>
            </a:extLst>
          </p:cNvPr>
          <p:cNvSpPr/>
          <p:nvPr userDrawn="1"/>
        </p:nvSpPr>
        <p:spPr>
          <a:xfrm>
            <a:off x="97536" y="86714"/>
            <a:ext cx="6208363"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0" name="Bildplatzhalter 19">
            <a:extLst>
              <a:ext uri="{FF2B5EF4-FFF2-40B4-BE49-F238E27FC236}">
                <a16:creationId xmlns:a16="http://schemas.microsoft.com/office/drawing/2014/main" id="{BDDC1CFF-7E89-421D-9524-BB3AECAFE005}"/>
              </a:ext>
            </a:extLst>
          </p:cNvPr>
          <p:cNvSpPr>
            <a:spLocks noGrp="1"/>
          </p:cNvSpPr>
          <p:nvPr>
            <p:ph type="pic" sz="quarter" idx="27" hasCustomPrompt="1"/>
          </p:nvPr>
        </p:nvSpPr>
        <p:spPr>
          <a:xfrm>
            <a:off x="97536" y="496139"/>
            <a:ext cx="6208364" cy="6275148"/>
          </a:xfrm>
          <a:custGeom>
            <a:avLst/>
            <a:gdLst>
              <a:gd name="connsiteX0" fmla="*/ 0 w 4441248"/>
              <a:gd name="connsiteY0" fmla="*/ 5980106 h 6321393"/>
              <a:gd name="connsiteX1" fmla="*/ 1034410 w 4441248"/>
              <a:gd name="connsiteY1" fmla="*/ 6048613 h 6321393"/>
              <a:gd name="connsiteX2" fmla="*/ 1778431 w 4441248"/>
              <a:gd name="connsiteY2" fmla="*/ 6321393 h 6321393"/>
              <a:gd name="connsiteX3" fmla="*/ 0 w 4441248"/>
              <a:gd name="connsiteY3" fmla="*/ 6321393 h 6321393"/>
              <a:gd name="connsiteX4" fmla="*/ 2269200 w 4441248"/>
              <a:gd name="connsiteY4" fmla="*/ 5443908 h 6321393"/>
              <a:gd name="connsiteX5" fmla="*/ 2395460 w 4441248"/>
              <a:gd name="connsiteY5" fmla="*/ 5885070 h 6321393"/>
              <a:gd name="connsiteX6" fmla="*/ 1997461 w 4441248"/>
              <a:gd name="connsiteY6" fmla="*/ 6195222 h 6321393"/>
              <a:gd name="connsiteX7" fmla="*/ 1526609 w 4441248"/>
              <a:gd name="connsiteY7" fmla="*/ 5931629 h 6321393"/>
              <a:gd name="connsiteX8" fmla="*/ 4441248 w 4441248"/>
              <a:gd name="connsiteY8" fmla="*/ 4283292 h 6321393"/>
              <a:gd name="connsiteX9" fmla="*/ 4441248 w 4441248"/>
              <a:gd name="connsiteY9" fmla="*/ 6321393 h 6321393"/>
              <a:gd name="connsiteX10" fmla="*/ 2296366 w 4441248"/>
              <a:gd name="connsiteY10" fmla="*/ 6321393 h 6321393"/>
              <a:gd name="connsiteX11" fmla="*/ 2056375 w 4441248"/>
              <a:gd name="connsiteY11" fmla="*/ 6224358 h 6321393"/>
              <a:gd name="connsiteX12" fmla="*/ 0 w 4441248"/>
              <a:gd name="connsiteY12" fmla="*/ 2359561 h 6321393"/>
              <a:gd name="connsiteX13" fmla="*/ 828613 w 4441248"/>
              <a:gd name="connsiteY13" fmla="*/ 2588947 h 6321393"/>
              <a:gd name="connsiteX14" fmla="*/ 0 w 4441248"/>
              <a:gd name="connsiteY14" fmla="*/ 3479506 h 6321393"/>
              <a:gd name="connsiteX15" fmla="*/ 3025930 w 4441248"/>
              <a:gd name="connsiteY15" fmla="*/ 144202 h 6321393"/>
              <a:gd name="connsiteX16" fmla="*/ 4441248 w 4441248"/>
              <a:gd name="connsiteY16" fmla="*/ 1340385 h 6321393"/>
              <a:gd name="connsiteX17" fmla="*/ 4441248 w 4441248"/>
              <a:gd name="connsiteY17" fmla="*/ 4098899 h 6321393"/>
              <a:gd name="connsiteX18" fmla="*/ 1417099 w 4441248"/>
              <a:gd name="connsiteY18" fmla="*/ 5846153 h 6321393"/>
              <a:gd name="connsiteX19" fmla="*/ 0 w 4441248"/>
              <a:gd name="connsiteY19" fmla="*/ 5428711 h 6321393"/>
              <a:gd name="connsiteX20" fmla="*/ 0 w 4441248"/>
              <a:gd name="connsiteY20" fmla="*/ 3724470 h 6321393"/>
              <a:gd name="connsiteX21" fmla="*/ 2684090 w 4441248"/>
              <a:gd name="connsiteY21" fmla="*/ 0 h 6321393"/>
              <a:gd name="connsiteX22" fmla="*/ 2784132 w 4441248"/>
              <a:gd name="connsiteY22" fmla="*/ 186781 h 6321393"/>
              <a:gd name="connsiteX23" fmla="*/ 1027256 w 4441248"/>
              <a:gd name="connsiteY23" fmla="*/ 2337985 h 6321393"/>
              <a:gd name="connsiteX24" fmla="*/ 451581 w 4441248"/>
              <a:gd name="connsiteY24" fmla="*/ 2265656 h 632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41248" h="6321393">
                <a:moveTo>
                  <a:pt x="0" y="5980106"/>
                </a:moveTo>
                <a:lnTo>
                  <a:pt x="1034410" y="6048613"/>
                </a:lnTo>
                <a:lnTo>
                  <a:pt x="1778431" y="6321393"/>
                </a:lnTo>
                <a:lnTo>
                  <a:pt x="0" y="6321393"/>
                </a:lnTo>
                <a:close/>
                <a:moveTo>
                  <a:pt x="2269200" y="5443908"/>
                </a:moveTo>
                <a:lnTo>
                  <a:pt x="2395460" y="5885070"/>
                </a:lnTo>
                <a:lnTo>
                  <a:pt x="1997461" y="6195222"/>
                </a:lnTo>
                <a:lnTo>
                  <a:pt x="1526609" y="5931629"/>
                </a:lnTo>
                <a:close/>
                <a:moveTo>
                  <a:pt x="4441248" y="4283292"/>
                </a:moveTo>
                <a:lnTo>
                  <a:pt x="4441248" y="6321393"/>
                </a:lnTo>
                <a:lnTo>
                  <a:pt x="2296366" y="6321393"/>
                </a:lnTo>
                <a:lnTo>
                  <a:pt x="2056375" y="6224358"/>
                </a:lnTo>
                <a:close/>
                <a:moveTo>
                  <a:pt x="0" y="2359561"/>
                </a:moveTo>
                <a:lnTo>
                  <a:pt x="828613" y="2588947"/>
                </a:lnTo>
                <a:lnTo>
                  <a:pt x="0" y="3479506"/>
                </a:lnTo>
                <a:close/>
                <a:moveTo>
                  <a:pt x="3025930" y="144202"/>
                </a:moveTo>
                <a:lnTo>
                  <a:pt x="4441248" y="1340385"/>
                </a:lnTo>
                <a:lnTo>
                  <a:pt x="4441248" y="4098899"/>
                </a:lnTo>
                <a:lnTo>
                  <a:pt x="1417099" y="5846153"/>
                </a:lnTo>
                <a:lnTo>
                  <a:pt x="0" y="5428711"/>
                </a:lnTo>
                <a:lnTo>
                  <a:pt x="0" y="3724470"/>
                </a:lnTo>
                <a:close/>
                <a:moveTo>
                  <a:pt x="2684090" y="0"/>
                </a:moveTo>
                <a:lnTo>
                  <a:pt x="2784132" y="186781"/>
                </a:lnTo>
                <a:lnTo>
                  <a:pt x="1027256" y="2337985"/>
                </a:lnTo>
                <a:lnTo>
                  <a:pt x="451581" y="2265656"/>
                </a:lnTo>
                <a:close/>
              </a:path>
            </a:pathLst>
          </a:custGeom>
          <a:solidFill>
            <a:schemeClr val="bg1">
              <a:lumMod val="95000"/>
            </a:schemeClr>
          </a:solidFill>
        </p:spPr>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dirty="0"/>
              <a:t>Bild hier einfügen oder ablegen</a:t>
            </a:r>
          </a:p>
        </p:txBody>
      </p:sp>
      <p:sp>
        <p:nvSpPr>
          <p:cNvPr id="2" name="Titel 1">
            <a:extLst>
              <a:ext uri="{FF2B5EF4-FFF2-40B4-BE49-F238E27FC236}">
                <a16:creationId xmlns:a16="http://schemas.microsoft.com/office/drawing/2014/main" id="{5CFF4C50-933F-41F9-AD11-BD02410AA7D5}"/>
              </a:ext>
            </a:extLst>
          </p:cNvPr>
          <p:cNvSpPr>
            <a:spLocks noGrp="1"/>
          </p:cNvSpPr>
          <p:nvPr>
            <p:ph type="title"/>
          </p:nvPr>
        </p:nvSpPr>
        <p:spPr>
          <a:xfrm>
            <a:off x="7068457" y="432000"/>
            <a:ext cx="4703542" cy="432000"/>
          </a:xfrm>
        </p:spPr>
        <p:txBody>
          <a:bodyPr rtlCol="0"/>
          <a:lstStyle>
            <a:lvl1pPr>
              <a:defRPr>
                <a:solidFill>
                  <a:schemeClr val="tx1">
                    <a:lumMod val="75000"/>
                    <a:lumOff val="25000"/>
                  </a:schemeClr>
                </a:solidFill>
              </a:defRPr>
            </a:lvl1pPr>
          </a:lstStyle>
          <a:p>
            <a:pPr rtl="0"/>
            <a:r>
              <a:rPr lang="de-DE" noProof="0" dirty="0"/>
              <a:t>Titelmasterformat durch Klicken bearbeiten</a:t>
            </a:r>
          </a:p>
        </p:txBody>
      </p:sp>
      <p:sp>
        <p:nvSpPr>
          <p:cNvPr id="7" name="Fußzeilenplatzhalt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de-DE" noProof="0" dirty="0"/>
              <a:t>Fußzeile hinzufügen</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8768283" y="3582825"/>
            <a:ext cx="3002400" cy="720000"/>
          </a:xfrm>
        </p:spPr>
        <p:txBody>
          <a:bodyPr rtlCol="0"/>
          <a:lstStyle>
            <a:lvl1pPr marL="0" indent="0" algn="l">
              <a:buNone/>
              <a:defRPr sz="1600"/>
            </a:lvl1pPr>
          </a:lstStyle>
          <a:p>
            <a:pPr lvl="0" rtl="0"/>
            <a:r>
              <a:rPr lang="de-DE" noProof="0" dirty="0"/>
              <a:t>Beschreibung zum Aufzählungszeichen</a:t>
            </a:r>
          </a:p>
        </p:txBody>
      </p:sp>
      <p:sp>
        <p:nvSpPr>
          <p:cNvPr id="13" name="Textplatzhalt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8768283" y="5147461"/>
            <a:ext cx="3002400" cy="720000"/>
          </a:xfrm>
        </p:spPr>
        <p:txBody>
          <a:bodyPr rtlCol="0"/>
          <a:lstStyle>
            <a:lvl1pPr marL="0" indent="0" algn="l">
              <a:buNone/>
              <a:defRPr sz="1600"/>
            </a:lvl1pPr>
          </a:lstStyle>
          <a:p>
            <a:pPr lvl="0" rtl="0"/>
            <a:r>
              <a:rPr lang="de-DE" noProof="0" dirty="0"/>
              <a:t>Beschreibung zum Aufzählungszeichen</a:t>
            </a:r>
          </a:p>
        </p:txBody>
      </p:sp>
      <p:sp>
        <p:nvSpPr>
          <p:cNvPr id="6" name="Textplatzhalt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8768283" y="1369128"/>
            <a:ext cx="3002400" cy="432000"/>
          </a:xfrm>
        </p:spPr>
        <p:txBody>
          <a:bodyPr rtlCol="0"/>
          <a:lstStyle>
            <a:lvl1pPr marL="0" indent="0" algn="l">
              <a:buNone/>
              <a:defRPr b="1">
                <a:latin typeface="+mj-lt"/>
              </a:defRPr>
            </a:lvl1pPr>
          </a:lstStyle>
          <a:p>
            <a:pPr lvl="0" rtl="0"/>
            <a:r>
              <a:rPr lang="de-DE" noProof="0" dirty="0"/>
              <a:t>Aufzählungszeichen 1</a:t>
            </a:r>
          </a:p>
        </p:txBody>
      </p:sp>
      <p:sp>
        <p:nvSpPr>
          <p:cNvPr id="10" name="Textplatzhalt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8768283" y="2933764"/>
            <a:ext cx="3002400" cy="432000"/>
          </a:xfrm>
        </p:spPr>
        <p:txBody>
          <a:bodyPr rtlCol="0"/>
          <a:lstStyle>
            <a:lvl1pPr marL="0" indent="0" algn="l">
              <a:buNone/>
              <a:defRPr b="1">
                <a:latin typeface="+mj-lt"/>
              </a:defRPr>
            </a:lvl1pPr>
          </a:lstStyle>
          <a:p>
            <a:pPr lvl="0" rtl="0"/>
            <a:r>
              <a:rPr lang="de-DE" noProof="0" dirty="0"/>
              <a:t>Aufzählungszeichen 2</a:t>
            </a:r>
          </a:p>
        </p:txBody>
      </p:sp>
      <p:sp>
        <p:nvSpPr>
          <p:cNvPr id="12" name="Textplatzhalt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8768283" y="4498400"/>
            <a:ext cx="3002400" cy="432000"/>
          </a:xfrm>
        </p:spPr>
        <p:txBody>
          <a:bodyPr rtlCol="0"/>
          <a:lstStyle>
            <a:lvl1pPr marL="0" indent="0" algn="l">
              <a:buNone/>
              <a:defRPr b="1">
                <a:latin typeface="+mj-lt"/>
              </a:defRPr>
            </a:lvl1pPr>
          </a:lstStyle>
          <a:p>
            <a:pPr lvl="0" rtl="0"/>
            <a:r>
              <a:rPr lang="de-DE" noProof="0" dirty="0"/>
              <a:t>Aufzählungszeichen 3</a:t>
            </a:r>
          </a:p>
        </p:txBody>
      </p:sp>
      <p:sp>
        <p:nvSpPr>
          <p:cNvPr id="21" name="Textplatzhalt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8768283" y="1975094"/>
            <a:ext cx="3002400" cy="720000"/>
          </a:xfrm>
        </p:spPr>
        <p:txBody>
          <a:bodyPr rtlCol="0"/>
          <a:lstStyle>
            <a:lvl1pPr marL="0" indent="0" algn="l">
              <a:buNone/>
              <a:defRPr sz="1600"/>
            </a:lvl1pPr>
          </a:lstStyle>
          <a:p>
            <a:pPr lvl="0" rtl="0"/>
            <a:r>
              <a:rPr lang="de-DE" noProof="0" dirty="0"/>
              <a:t>Beschreibung zum Aufzählungszeichen</a:t>
            </a:r>
          </a:p>
        </p:txBody>
      </p:sp>
      <p:sp>
        <p:nvSpPr>
          <p:cNvPr id="51" name="Achteck 50">
            <a:extLst>
              <a:ext uri="{FF2B5EF4-FFF2-40B4-BE49-F238E27FC236}">
                <a16:creationId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52" name="Ellipse 51">
            <a:extLst>
              <a:ext uri="{FF2B5EF4-FFF2-40B4-BE49-F238E27FC236}">
                <a16:creationId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solidFill>
                <a:schemeClr val="accent1"/>
              </a:solidFill>
            </a:endParaRPr>
          </a:p>
        </p:txBody>
      </p:sp>
      <p:sp>
        <p:nvSpPr>
          <p:cNvPr id="53" name="Ellipse 52">
            <a:extLst>
              <a:ext uri="{FF2B5EF4-FFF2-40B4-BE49-F238E27FC236}">
                <a16:creationId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54" name="Ellipse 53">
            <a:extLst>
              <a:ext uri="{FF2B5EF4-FFF2-40B4-BE49-F238E27FC236}">
                <a16:creationId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solidFill>
                <a:schemeClr val="accent1"/>
              </a:solidFill>
            </a:endParaRPr>
          </a:p>
        </p:txBody>
      </p:sp>
      <p:sp>
        <p:nvSpPr>
          <p:cNvPr id="55" name="Foliennummernplatzhalter 54">
            <a:extLst>
              <a:ext uri="{FF2B5EF4-FFF2-40B4-BE49-F238E27FC236}">
                <a16:creationId xmlns:a16="http://schemas.microsoft.com/office/drawing/2014/main" id="{8702E81C-40F0-489E-8339-0139157E6327}"/>
              </a:ext>
            </a:extLst>
          </p:cNvPr>
          <p:cNvSpPr>
            <a:spLocks noGrp="1"/>
          </p:cNvSpPr>
          <p:nvPr>
            <p:ph type="sldNum" sz="quarter" idx="26"/>
          </p:nvPr>
        </p:nvSpPr>
        <p:spPr>
          <a:xfrm>
            <a:off x="11496369" y="6155190"/>
            <a:ext cx="432000" cy="432000"/>
          </a:xfrm>
          <a:prstGeom prst="ellipse">
            <a:avLst/>
          </a:prstGeom>
        </p:spPr>
        <p:txBody>
          <a:bodyPr rtlCol="0"/>
          <a:lstStyle/>
          <a:p>
            <a:pPr rtl="0"/>
            <a:fld id="{19B51A1E-902D-48AF-9020-955120F399B6}" type="slidenum">
              <a:rPr lang="de-DE" noProof="0" smtClean="0"/>
              <a:pPr rtl="0"/>
              <a:t>‹Nr.›</a:t>
            </a:fld>
            <a:endParaRPr lang="de-DE" noProof="0" dirty="0"/>
          </a:p>
        </p:txBody>
      </p:sp>
      <p:grpSp>
        <p:nvGrpSpPr>
          <p:cNvPr id="22" name="Gruppe 21">
            <a:extLst>
              <a:ext uri="{FF2B5EF4-FFF2-40B4-BE49-F238E27FC236}">
                <a16:creationId xmlns:a16="http://schemas.microsoft.com/office/drawing/2014/main" id="{9089FAF0-BF60-4AB9-A62E-595008DC4646}"/>
              </a:ext>
            </a:extLst>
          </p:cNvPr>
          <p:cNvGrpSpPr/>
          <p:nvPr userDrawn="1"/>
        </p:nvGrpSpPr>
        <p:grpSpPr>
          <a:xfrm>
            <a:off x="1892000" y="2269752"/>
            <a:ext cx="3081180" cy="3011457"/>
            <a:chOff x="1892000" y="2269752"/>
            <a:chExt cx="3081180" cy="3011457"/>
          </a:xfrm>
        </p:grpSpPr>
        <p:sp>
          <p:nvSpPr>
            <p:cNvPr id="26" name="Freihandform: Form 13">
              <a:extLst>
                <a:ext uri="{FF2B5EF4-FFF2-40B4-BE49-F238E27FC236}">
                  <a16:creationId xmlns:a16="http://schemas.microsoft.com/office/drawing/2014/main" id="{ED7DCD52-0637-49D9-AD21-2DF94DD3E348}"/>
                </a:ext>
              </a:extLst>
            </p:cNvPr>
            <p:cNvSpPr/>
            <p:nvPr/>
          </p:nvSpPr>
          <p:spPr>
            <a:xfrm rot="4308689">
              <a:off x="2464728" y="2678543"/>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7" name="Freihandform: Form 26">
              <a:extLst>
                <a:ext uri="{FF2B5EF4-FFF2-40B4-BE49-F238E27FC236}">
                  <a16:creationId xmlns:a16="http://schemas.microsoft.com/office/drawing/2014/main" id="{E6863CC2-FBFD-47D7-AB8F-DB2367EABF92}"/>
                </a:ext>
              </a:extLst>
            </p:cNvPr>
            <p:cNvSpPr/>
            <p:nvPr/>
          </p:nvSpPr>
          <p:spPr>
            <a:xfrm rot="13830869">
              <a:off x="2730967" y="5004791"/>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8" name="Freihandform: Form 17">
              <a:extLst>
                <a:ext uri="{FF2B5EF4-FFF2-40B4-BE49-F238E27FC236}">
                  <a16:creationId xmlns:a16="http://schemas.microsoft.com/office/drawing/2014/main" id="{09ADFC5E-3BBA-404B-A496-A4035DF5E859}"/>
                </a:ext>
              </a:extLst>
            </p:cNvPr>
            <p:cNvSpPr/>
            <p:nvPr/>
          </p:nvSpPr>
          <p:spPr>
            <a:xfrm rot="12431080">
              <a:off x="2802151" y="4740752"/>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9" name="Freihandform: Form 19">
              <a:extLst>
                <a:ext uri="{FF2B5EF4-FFF2-40B4-BE49-F238E27FC236}">
                  <a16:creationId xmlns:a16="http://schemas.microsoft.com/office/drawing/2014/main" id="{56E90DCD-03FB-4E9A-BD40-5269E9ACF1B1}"/>
                </a:ext>
              </a:extLst>
            </p:cNvPr>
            <p:cNvSpPr/>
            <p:nvPr/>
          </p:nvSpPr>
          <p:spPr>
            <a:xfrm rot="4308689">
              <a:off x="2058980" y="2102772"/>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0" name="Freihandform: Form 23">
              <a:extLst>
                <a:ext uri="{FF2B5EF4-FFF2-40B4-BE49-F238E27FC236}">
                  <a16:creationId xmlns:a16="http://schemas.microsoft.com/office/drawing/2014/main" id="{529D90B1-BC17-4168-A297-1DF303FB3C48}"/>
                </a:ext>
              </a:extLst>
            </p:cNvPr>
            <p:cNvSpPr/>
            <p:nvPr/>
          </p:nvSpPr>
          <p:spPr>
            <a:xfrm rot="17193105">
              <a:off x="4648324" y="3873318"/>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1" name="Freihandform: Form 30">
              <a:extLst>
                <a:ext uri="{FF2B5EF4-FFF2-40B4-BE49-F238E27FC236}">
                  <a16:creationId xmlns:a16="http://schemas.microsoft.com/office/drawing/2014/main" id="{6C5DEA8E-5C03-42CC-987D-490297890048}"/>
                </a:ext>
              </a:extLst>
            </p:cNvPr>
            <p:cNvSpPr/>
            <p:nvPr/>
          </p:nvSpPr>
          <p:spPr>
            <a:xfrm rot="17193105">
              <a:off x="4152588" y="3654247"/>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2" name="Freihandform: Form 28">
              <a:extLst>
                <a:ext uri="{FF2B5EF4-FFF2-40B4-BE49-F238E27FC236}">
                  <a16:creationId xmlns:a16="http://schemas.microsoft.com/office/drawing/2014/main" id="{404E048B-9C67-4EC0-82E9-DC9D4AEE9703}"/>
                </a:ext>
              </a:extLst>
            </p:cNvPr>
            <p:cNvSpPr/>
            <p:nvPr/>
          </p:nvSpPr>
          <p:spPr>
            <a:xfrm rot="4308689">
              <a:off x="3831248" y="2441608"/>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grpSp>
      <p:sp>
        <p:nvSpPr>
          <p:cNvPr id="38" name="Bildplatzhalter 3">
            <a:extLst>
              <a:ext uri="{FF2B5EF4-FFF2-40B4-BE49-F238E27FC236}">
                <a16:creationId xmlns:a16="http://schemas.microsoft.com/office/drawing/2014/main" id="{EC82E52C-5E33-5942-8474-7ED4354EC95D}"/>
              </a:ext>
            </a:extLst>
          </p:cNvPr>
          <p:cNvSpPr>
            <a:spLocks noGrp="1"/>
          </p:cNvSpPr>
          <p:nvPr>
            <p:ph type="pic" sz="quarter" idx="30"/>
          </p:nvPr>
        </p:nvSpPr>
        <p:spPr>
          <a:xfrm>
            <a:off x="7405874" y="4835817"/>
            <a:ext cx="691688" cy="691688"/>
          </a:xfrm>
        </p:spPr>
        <p:txBody>
          <a:bodyPr rtlCol="0"/>
          <a:lstStyle>
            <a:lvl1pPr marL="0" indent="0">
              <a:buNone/>
              <a:defRPr/>
            </a:lvl1pPr>
          </a:lstStyle>
          <a:p>
            <a:pPr rtl="0"/>
            <a:r>
              <a:rPr lang="de-DE" noProof="0" dirty="0"/>
              <a:t>Klicken Sie, um ein Bild hinzuzufügen.</a:t>
            </a:r>
          </a:p>
        </p:txBody>
      </p:sp>
      <p:sp>
        <p:nvSpPr>
          <p:cNvPr id="39" name="Bildplatzhalter 3">
            <a:extLst>
              <a:ext uri="{FF2B5EF4-FFF2-40B4-BE49-F238E27FC236}">
                <a16:creationId xmlns:a16="http://schemas.microsoft.com/office/drawing/2014/main" id="{07EC0147-5BE6-9248-BF42-BD99608F459C}"/>
              </a:ext>
            </a:extLst>
          </p:cNvPr>
          <p:cNvSpPr>
            <a:spLocks noGrp="1"/>
          </p:cNvSpPr>
          <p:nvPr>
            <p:ph type="pic" sz="quarter" idx="31"/>
          </p:nvPr>
        </p:nvSpPr>
        <p:spPr>
          <a:xfrm>
            <a:off x="7405874" y="3271181"/>
            <a:ext cx="691688" cy="691688"/>
          </a:xfrm>
        </p:spPr>
        <p:txBody>
          <a:bodyPr rtlCol="0"/>
          <a:lstStyle>
            <a:lvl1pPr marL="0" indent="0">
              <a:buNone/>
              <a:defRPr/>
            </a:lvl1pPr>
          </a:lstStyle>
          <a:p>
            <a:pPr rtl="0"/>
            <a:r>
              <a:rPr lang="de-DE" noProof="0" dirty="0"/>
              <a:t>Klicken Sie, um ein Bild hinzuzufügen.</a:t>
            </a:r>
          </a:p>
        </p:txBody>
      </p:sp>
      <p:sp>
        <p:nvSpPr>
          <p:cNvPr id="40" name="Bildplatzhalter 3">
            <a:extLst>
              <a:ext uri="{FF2B5EF4-FFF2-40B4-BE49-F238E27FC236}">
                <a16:creationId xmlns:a16="http://schemas.microsoft.com/office/drawing/2014/main" id="{2B8E1942-1472-BC49-A624-3A31190A69E1}"/>
              </a:ext>
            </a:extLst>
          </p:cNvPr>
          <p:cNvSpPr>
            <a:spLocks noGrp="1"/>
          </p:cNvSpPr>
          <p:nvPr>
            <p:ph type="pic" sz="quarter" idx="32"/>
          </p:nvPr>
        </p:nvSpPr>
        <p:spPr>
          <a:xfrm>
            <a:off x="7405874" y="1706545"/>
            <a:ext cx="691688" cy="691688"/>
          </a:xfrm>
        </p:spPr>
        <p:txBody>
          <a:bodyPr rtlCol="0"/>
          <a:lstStyle>
            <a:lvl1pPr marL="0" indent="0">
              <a:buNone/>
              <a:defRPr/>
            </a:lvl1pPr>
          </a:lstStyle>
          <a:p>
            <a:pPr rtl="0"/>
            <a:r>
              <a:rPr lang="de-DE" noProof="0" dirty="0"/>
              <a:t>Klicken Sie, um ein Bild hinzuzufügen.</a:t>
            </a:r>
          </a:p>
        </p:txBody>
      </p:sp>
      <p:cxnSp>
        <p:nvCxnSpPr>
          <p:cNvPr id="36" name="Gerader Verbinder 35" descr="Erste Trennlinie auf Folie">
            <a:extLst>
              <a:ext uri="{FF2B5EF4-FFF2-40B4-BE49-F238E27FC236}">
                <a16:creationId xmlns:a16="http://schemas.microsoft.com/office/drawing/2014/main" id="{6DFB56AF-75D4-4B38-B5A6-12AC8AD163EA}"/>
              </a:ext>
              <a:ext uri="{C183D7F6-B498-43B3-948B-1728B52AA6E4}">
                <adec:decorative xmlns:adec="http://schemas.microsoft.com/office/drawing/2017/decorative" val="1"/>
              </a:ext>
            </a:extLst>
          </p:cNvPr>
          <p:cNvCxnSpPr>
            <a:cxnSpLocks/>
          </p:cNvCxnSpPr>
          <p:nvPr userDrawn="1"/>
        </p:nvCxnSpPr>
        <p:spPr>
          <a:xfrm flipH="1">
            <a:off x="8768285" y="2811968"/>
            <a:ext cx="2765586"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7" name="Gerader Verbinder 36" descr="Zweite Trennlinie auf Folie">
            <a:extLst>
              <a:ext uri="{FF2B5EF4-FFF2-40B4-BE49-F238E27FC236}">
                <a16:creationId xmlns:a16="http://schemas.microsoft.com/office/drawing/2014/main" id="{571A0042-84F7-4FAD-9DB9-A5B53E5F0AA3}"/>
              </a:ext>
              <a:ext uri="{C183D7F6-B498-43B3-948B-1728B52AA6E4}">
                <adec:decorative xmlns:adec="http://schemas.microsoft.com/office/drawing/2017/decorative" val="1"/>
              </a:ext>
            </a:extLst>
          </p:cNvPr>
          <p:cNvCxnSpPr>
            <a:cxnSpLocks/>
          </p:cNvCxnSpPr>
          <p:nvPr userDrawn="1"/>
        </p:nvCxnSpPr>
        <p:spPr>
          <a:xfrm flipH="1">
            <a:off x="8768284" y="4406892"/>
            <a:ext cx="276558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798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gitales Produkt">
    <p:spTree>
      <p:nvGrpSpPr>
        <p:cNvPr id="1" name=""/>
        <p:cNvGrpSpPr/>
        <p:nvPr/>
      </p:nvGrpSpPr>
      <p:grpSpPr>
        <a:xfrm>
          <a:off x="0" y="0"/>
          <a:ext cx="0" cy="0"/>
          <a:chOff x="0" y="0"/>
          <a:chExt cx="0" cy="0"/>
        </a:xfrm>
      </p:grpSpPr>
      <p:sp>
        <p:nvSpPr>
          <p:cNvPr id="24" name="Freihandform: Form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5" name="Freihandform: Form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6" name="Freihandform: Form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7" name="Freihandform: Form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8" name="Freihandform: Form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9" name="Freihandform: Form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0" name="Freihandform: Form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1" name="Freihandform: Form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2" name="Freihandform: Form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3" name="Freihandform: Form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4" name="Freihandform: Form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5" name="Freihandform: Form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6" name="Freihandform: Form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7" name="Freihandform: Form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grpSp>
        <p:nvGrpSpPr>
          <p:cNvPr id="43" name="Gruppe 42">
            <a:extLst>
              <a:ext uri="{FF2B5EF4-FFF2-40B4-BE49-F238E27FC236}">
                <a16:creationId xmlns:a16="http://schemas.microsoft.com/office/drawing/2014/main" id="{0725BC56-C7B6-400F-80F9-3F968E2CAE0E}"/>
              </a:ext>
            </a:extLst>
          </p:cNvPr>
          <p:cNvGrpSpPr/>
          <p:nvPr userDrawn="1"/>
        </p:nvGrpSpPr>
        <p:grpSpPr>
          <a:xfrm>
            <a:off x="3383603" y="1013721"/>
            <a:ext cx="7749965" cy="5100743"/>
            <a:chOff x="510812" y="938373"/>
            <a:chExt cx="8073393" cy="5313612"/>
          </a:xfrm>
        </p:grpSpPr>
        <p:sp>
          <p:nvSpPr>
            <p:cNvPr id="44" name="Abgerundetes Rechteck 15">
              <a:extLst>
                <a:ext uri="{FF2B5EF4-FFF2-40B4-BE49-F238E27FC236}">
                  <a16:creationId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de-DE" noProof="0" dirty="0"/>
            </a:p>
          </p:txBody>
        </p:sp>
        <p:sp>
          <p:nvSpPr>
            <p:cNvPr id="45" name="Abgerundetes Rechteck 15">
              <a:extLst>
                <a:ext uri="{FF2B5EF4-FFF2-40B4-BE49-F238E27FC236}">
                  <a16:creationId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46" name="Rechteck: Abgerundete Ecken 45">
              <a:extLst>
                <a:ext uri="{FF2B5EF4-FFF2-40B4-BE49-F238E27FC236}">
                  <a16:creationId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47" name="Abgerundetes Rechteck 15">
              <a:extLst>
                <a:ext uri="{FF2B5EF4-FFF2-40B4-BE49-F238E27FC236}">
                  <a16:creationId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48" name="Abgerundetes Rechteck 15">
              <a:extLst>
                <a:ext uri="{FF2B5EF4-FFF2-40B4-BE49-F238E27FC236}">
                  <a16:creationId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de-DE" noProof="0" dirty="0"/>
            </a:p>
          </p:txBody>
        </p:sp>
        <p:sp>
          <p:nvSpPr>
            <p:cNvPr id="49" name="Ellipse 48">
              <a:extLst>
                <a:ext uri="{FF2B5EF4-FFF2-40B4-BE49-F238E27FC236}">
                  <a16:creationId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de-DE" noProof="0" dirty="0"/>
            </a:p>
          </p:txBody>
        </p:sp>
        <p:sp>
          <p:nvSpPr>
            <p:cNvPr id="50" name="Ellipse 49">
              <a:extLst>
                <a:ext uri="{FF2B5EF4-FFF2-40B4-BE49-F238E27FC236}">
                  <a16:creationId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de-DE" noProof="0" dirty="0"/>
            </a:p>
          </p:txBody>
        </p:sp>
        <p:sp>
          <p:nvSpPr>
            <p:cNvPr id="51" name="Ellipse 50">
              <a:extLst>
                <a:ext uri="{FF2B5EF4-FFF2-40B4-BE49-F238E27FC236}">
                  <a16:creationId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de-DE" noProof="0" dirty="0"/>
            </a:p>
          </p:txBody>
        </p:sp>
      </p:gr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951603" cy="2196235"/>
          </a:xfrm>
        </p:spPr>
        <p:txBody>
          <a:bodyPr rtlCol="0"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rtl="0"/>
            <a:r>
              <a:rPr lang="de-DE" noProof="0" dirty="0"/>
              <a:t>Hervorgehobener Text kann hier stehen</a:t>
            </a:r>
          </a:p>
        </p:txBody>
      </p:sp>
      <p:sp>
        <p:nvSpPr>
          <p:cNvPr id="2" name="Titel 1">
            <a:extLst>
              <a:ext uri="{FF2B5EF4-FFF2-40B4-BE49-F238E27FC236}">
                <a16:creationId xmlns:a16="http://schemas.microsoft.com/office/drawing/2014/main" id="{5CFF4C50-933F-41F9-AD11-BD02410AA7D5}"/>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de-DE" noProof="0" dirty="0"/>
              <a:t>Titelmasterformat durch Klicken bearbeiten</a:t>
            </a:r>
          </a:p>
        </p:txBody>
      </p:sp>
      <p:sp>
        <p:nvSpPr>
          <p:cNvPr id="7" name="Fußzeilenplatzhalt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de-DE" noProof="0" dirty="0"/>
              <a:t>Fußzeile hinzufügen</a:t>
            </a:r>
          </a:p>
        </p:txBody>
      </p:sp>
      <p:sp>
        <p:nvSpPr>
          <p:cNvPr id="8" name="Foliennummernplatzhalter 7">
            <a:extLst>
              <a:ext uri="{FF2B5EF4-FFF2-40B4-BE49-F238E27FC236}">
                <a16:creationId xmlns:a16="http://schemas.microsoft.com/office/drawing/2014/main" id="{86E99B1E-D08C-46BA-9D27-9ED02F4C9B6C}"/>
              </a:ext>
            </a:extLst>
          </p:cNvPr>
          <p:cNvSpPr>
            <a:spLocks noGrp="1"/>
          </p:cNvSpPr>
          <p:nvPr>
            <p:ph type="sldNum" sz="quarter" idx="11"/>
          </p:nvPr>
        </p:nvSpPr>
        <p:spPr>
          <a:xfrm>
            <a:off x="11496369" y="6155190"/>
            <a:ext cx="432000" cy="432000"/>
          </a:xfrm>
          <a:prstGeom prst="ellipse">
            <a:avLst/>
          </a:prstGeom>
        </p:spPr>
        <p:txBody>
          <a:bodyPr rtlCol="0"/>
          <a:lstStyle>
            <a:lvl1pPr>
              <a:defRPr>
                <a:solidFill>
                  <a:schemeClr val="tx1">
                    <a:lumMod val="75000"/>
                    <a:lumOff val="25000"/>
                  </a:schemeClr>
                </a:solidFill>
              </a:defRPr>
            </a:lvl1pPr>
          </a:lstStyle>
          <a:p>
            <a:pPr rtl="0"/>
            <a:fld id="{19B51A1E-902D-48AF-9020-955120F399B6}" type="slidenum">
              <a:rPr lang="de-DE" noProof="0" smtClean="0"/>
              <a:pPr rtl="0"/>
              <a:t>‹Nr.›</a:t>
            </a:fld>
            <a:endParaRPr lang="de-DE" noProof="0" dirty="0"/>
          </a:p>
        </p:txBody>
      </p:sp>
      <p:sp>
        <p:nvSpPr>
          <p:cNvPr id="5" name="Bildplatzhalter 4">
            <a:extLst>
              <a:ext uri="{FF2B5EF4-FFF2-40B4-BE49-F238E27FC236}">
                <a16:creationId xmlns:a16="http://schemas.microsoft.com/office/drawing/2014/main"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rtlCol="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dirty="0"/>
              <a:t>Bild hier einfügen oder ablegen</a:t>
            </a:r>
          </a:p>
        </p:txBody>
      </p:sp>
      <p:sp>
        <p:nvSpPr>
          <p:cNvPr id="9" name="Textplatzhalter 8">
            <a:extLst>
              <a:ext uri="{FF2B5EF4-FFF2-40B4-BE49-F238E27FC236}">
                <a16:creationId xmlns:a16="http://schemas.microsoft.com/office/drawing/2014/main" id="{35FD3B7C-17C6-4327-986C-A8A6D6EC1B52}"/>
              </a:ext>
            </a:extLst>
          </p:cNvPr>
          <p:cNvSpPr>
            <a:spLocks noGrp="1"/>
          </p:cNvSpPr>
          <p:nvPr>
            <p:ph type="body" sz="quarter" idx="13"/>
          </p:nvPr>
        </p:nvSpPr>
        <p:spPr>
          <a:xfrm>
            <a:off x="431800" y="3509766"/>
            <a:ext cx="2951163" cy="2322709"/>
          </a:xfrm>
        </p:spPr>
        <p:txBody>
          <a:bodyPr rtlCol="0"/>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Tree>
    <p:extLst>
      <p:ext uri="{BB962C8B-B14F-4D97-AF65-F5344CB8AC3E}">
        <p14:creationId xmlns:p14="http://schemas.microsoft.com/office/powerpoint/2010/main" val="3336286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Spalten-Symbolaufzählungszeichen">
    <p:spTree>
      <p:nvGrpSpPr>
        <p:cNvPr id="1" name=""/>
        <p:cNvGrpSpPr/>
        <p:nvPr/>
      </p:nvGrpSpPr>
      <p:grpSpPr>
        <a:xfrm>
          <a:off x="0" y="0"/>
          <a:ext cx="0" cy="0"/>
          <a:chOff x="0" y="0"/>
          <a:chExt cx="0" cy="0"/>
        </a:xfrm>
      </p:grpSpPr>
      <p:sp>
        <p:nvSpPr>
          <p:cNvPr id="18" name="Ellipse 17">
            <a:extLst>
              <a:ext uri="{FF2B5EF4-FFF2-40B4-BE49-F238E27FC236}">
                <a16:creationId xmlns:a16="http://schemas.microsoft.com/office/drawing/2014/main" id="{139FC94F-AE30-1048-843A-295FA302AC56}"/>
              </a:ext>
            </a:extLst>
          </p:cNvPr>
          <p:cNvSpPr>
            <a:spLocks noChangeAspect="1"/>
          </p:cNvSpPr>
          <p:nvPr userDrawn="1"/>
        </p:nvSpPr>
        <p:spPr>
          <a:xfrm>
            <a:off x="829415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7" name="Ellipse 16">
            <a:extLst>
              <a:ext uri="{FF2B5EF4-FFF2-40B4-BE49-F238E27FC236}">
                <a16:creationId xmlns:a16="http://schemas.microsoft.com/office/drawing/2014/main" id="{A037F3B8-BD34-EA4F-A1C0-4006B373159E}"/>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9" name="Ellipse 18">
            <a:extLst>
              <a:ext uri="{FF2B5EF4-FFF2-40B4-BE49-F238E27FC236}">
                <a16:creationId xmlns:a16="http://schemas.microsoft.com/office/drawing/2014/main" id="{8A1CF33D-645D-E940-8FF4-6178A32A19A2}"/>
              </a:ext>
            </a:extLst>
          </p:cNvPr>
          <p:cNvSpPr>
            <a:spLocks noChangeAspect="1"/>
          </p:cNvSpPr>
          <p:nvPr userDrawn="1"/>
        </p:nvSpPr>
        <p:spPr>
          <a:xfrm>
            <a:off x="2398763"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 name="Titel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de-DE" noProof="0" dirty="0"/>
              <a:t>Titelmasterformat durch Klicken bearbeiten</a:t>
            </a:r>
          </a:p>
        </p:txBody>
      </p:sp>
      <p:sp>
        <p:nvSpPr>
          <p:cNvPr id="7" name="Fußzeilenplatzhalt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de-DE" noProof="0" dirty="0"/>
              <a:t>Fußzeile hinzufügen</a:t>
            </a:r>
          </a:p>
        </p:txBody>
      </p:sp>
      <p:sp>
        <p:nvSpPr>
          <p:cNvPr id="8" name="Foliennummernplatzhalter 7">
            <a:extLst>
              <a:ext uri="{FF2B5EF4-FFF2-40B4-BE49-F238E27FC236}">
                <a16:creationId xmlns:a16="http://schemas.microsoft.com/office/drawing/2014/main" id="{86E99B1E-D08C-46BA-9D27-9ED02F4C9B6C}"/>
              </a:ext>
            </a:extLst>
          </p:cNvPr>
          <p:cNvSpPr>
            <a:spLocks noGrp="1"/>
          </p:cNvSpPr>
          <p:nvPr>
            <p:ph type="sldNum" sz="quarter" idx="11"/>
          </p:nvPr>
        </p:nvSpPr>
        <p:spPr>
          <a:xfrm>
            <a:off x="11496369" y="6155190"/>
            <a:ext cx="432000" cy="432000"/>
          </a:xfrm>
          <a:prstGeom prst="ellipse">
            <a:avLst/>
          </a:prstGeom>
        </p:spPr>
        <p:txBody>
          <a:bodyPr rtlCol="0"/>
          <a:lstStyle>
            <a:lvl1pPr>
              <a:defRPr>
                <a:solidFill>
                  <a:schemeClr val="tx1">
                    <a:lumMod val="75000"/>
                    <a:lumOff val="25000"/>
                  </a:schemeClr>
                </a:solidFill>
              </a:defRPr>
            </a:lvl1pPr>
          </a:lstStyle>
          <a:p>
            <a:pPr rtl="0"/>
            <a:fld id="{19B51A1E-902D-48AF-9020-955120F399B6}" type="slidenum">
              <a:rPr lang="de-DE" noProof="0" smtClean="0"/>
              <a:pPr rtl="0"/>
              <a:t>‹Nr.›</a:t>
            </a:fld>
            <a:endParaRPr lang="de-DE" noProof="0" dirty="0"/>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071452" y="4688112"/>
            <a:ext cx="2160588" cy="900000"/>
          </a:xfrm>
        </p:spPr>
        <p:txBody>
          <a:bodyPr rtlCol="0"/>
          <a:lstStyle>
            <a:lvl1pPr marL="0" indent="0" algn="ctr">
              <a:buNone/>
              <a:defRPr sz="1600"/>
            </a:lvl1pPr>
          </a:lstStyle>
          <a:p>
            <a:pPr lvl="0" rtl="0"/>
            <a:r>
              <a:rPr lang="de-DE" noProof="0" dirty="0"/>
              <a:t>Beschreibung zum Aufzählungszeichen</a:t>
            </a:r>
          </a:p>
        </p:txBody>
      </p:sp>
      <p:sp>
        <p:nvSpPr>
          <p:cNvPr id="13" name="Textplatzhalt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rtlCol="0"/>
          <a:lstStyle>
            <a:lvl1pPr marL="0" indent="0" algn="ctr">
              <a:buNone/>
              <a:defRPr sz="1600"/>
            </a:lvl1pPr>
          </a:lstStyle>
          <a:p>
            <a:pPr lvl="0" rtl="0"/>
            <a:r>
              <a:rPr lang="de-DE" noProof="0" dirty="0"/>
              <a:t>Beschreibung zum Aufzählungszeichen</a:t>
            </a:r>
          </a:p>
        </p:txBody>
      </p:sp>
      <p:sp>
        <p:nvSpPr>
          <p:cNvPr id="15" name="Textplatzhalt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969634" y="4683647"/>
            <a:ext cx="2160588" cy="900000"/>
          </a:xfrm>
        </p:spPr>
        <p:txBody>
          <a:bodyPr rtlCol="0"/>
          <a:lstStyle>
            <a:lvl1pPr marL="0" indent="0" algn="ctr">
              <a:buNone/>
              <a:defRPr sz="1600"/>
            </a:lvl1pPr>
          </a:lstStyle>
          <a:p>
            <a:pPr lvl="0" rtl="0"/>
            <a:r>
              <a:rPr lang="de-DE" noProof="0" dirty="0"/>
              <a:t>Beschreibung zum Aufzählungszeichen</a:t>
            </a:r>
          </a:p>
        </p:txBody>
      </p:sp>
      <p:sp>
        <p:nvSpPr>
          <p:cNvPr id="10" name="Textplatzhalt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071453" y="3926335"/>
            <a:ext cx="2160587" cy="504000"/>
          </a:xfrm>
        </p:spPr>
        <p:txBody>
          <a:bodyPr rtlCol="0"/>
          <a:lstStyle>
            <a:lvl1pPr marL="0" indent="0" algn="ctr">
              <a:buNone/>
              <a:defRPr b="1">
                <a:latin typeface="+mj-lt"/>
              </a:defRPr>
            </a:lvl1pPr>
          </a:lstStyle>
          <a:p>
            <a:pPr lvl="0" rtl="0"/>
            <a:r>
              <a:rPr lang="de-DE" noProof="0" dirty="0"/>
              <a:t>Aufzählungszeichen 2</a:t>
            </a:r>
          </a:p>
        </p:txBody>
      </p:sp>
      <p:sp>
        <p:nvSpPr>
          <p:cNvPr id="12" name="Textplatzhalt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rtlCol="0"/>
          <a:lstStyle>
            <a:lvl1pPr marL="0" indent="0" algn="ctr">
              <a:buNone/>
              <a:defRPr b="1">
                <a:latin typeface="+mj-lt"/>
              </a:defRPr>
            </a:lvl1pPr>
          </a:lstStyle>
          <a:p>
            <a:pPr lvl="0" rtl="0"/>
            <a:r>
              <a:rPr lang="de-DE" noProof="0" dirty="0"/>
              <a:t>Aufzählungszeichen 3</a:t>
            </a:r>
          </a:p>
        </p:txBody>
      </p:sp>
      <p:sp>
        <p:nvSpPr>
          <p:cNvPr id="16" name="Textplatzhalt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969635" y="3926335"/>
            <a:ext cx="2160587" cy="504000"/>
          </a:xfrm>
        </p:spPr>
        <p:txBody>
          <a:bodyPr rtlCol="0"/>
          <a:lstStyle>
            <a:lvl1pPr marL="0" indent="0" algn="ctr">
              <a:buNone/>
              <a:defRPr b="1">
                <a:latin typeface="+mj-lt"/>
              </a:defRPr>
            </a:lvl1pPr>
          </a:lstStyle>
          <a:p>
            <a:pPr lvl="0" rtl="0"/>
            <a:r>
              <a:rPr lang="de-DE" noProof="0" dirty="0"/>
              <a:t>Aufzählungszeichen 4</a:t>
            </a:r>
          </a:p>
        </p:txBody>
      </p:sp>
      <p:sp>
        <p:nvSpPr>
          <p:cNvPr id="9" name="Textplatzhalter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dirty="0"/>
              <a:t>Unterüberschrift</a:t>
            </a:r>
          </a:p>
        </p:txBody>
      </p:sp>
      <p:sp>
        <p:nvSpPr>
          <p:cNvPr id="20" name="Bildplatzhalter 3">
            <a:extLst>
              <a:ext uri="{FF2B5EF4-FFF2-40B4-BE49-F238E27FC236}">
                <a16:creationId xmlns:a16="http://schemas.microsoft.com/office/drawing/2014/main" id="{06B6D0B6-0884-CD46-A1B0-9FED03C22626}"/>
              </a:ext>
            </a:extLst>
          </p:cNvPr>
          <p:cNvSpPr>
            <a:spLocks noGrp="1"/>
          </p:cNvSpPr>
          <p:nvPr>
            <p:ph type="pic" sz="quarter" idx="27"/>
          </p:nvPr>
        </p:nvSpPr>
        <p:spPr>
          <a:xfrm>
            <a:off x="2724708" y="2358091"/>
            <a:ext cx="854075" cy="854075"/>
          </a:xfrm>
        </p:spPr>
        <p:txBody>
          <a:bodyPr rtlCol="0"/>
          <a:lstStyle>
            <a:lvl1pPr marL="0" indent="0">
              <a:buNone/>
              <a:defRPr/>
            </a:lvl1pPr>
          </a:lstStyle>
          <a:p>
            <a:pPr rtl="0"/>
            <a:r>
              <a:rPr lang="de-DE" noProof="0" dirty="0"/>
              <a:t>Klicken Sie, um ein Bild hinzuzufügen.</a:t>
            </a:r>
          </a:p>
        </p:txBody>
      </p:sp>
      <p:sp>
        <p:nvSpPr>
          <p:cNvPr id="21" name="Bildplatzhalter 3">
            <a:extLst>
              <a:ext uri="{FF2B5EF4-FFF2-40B4-BE49-F238E27FC236}">
                <a16:creationId xmlns:a16="http://schemas.microsoft.com/office/drawing/2014/main" id="{BAAC12A0-90C3-984B-A8FC-7EB4AA432E3A}"/>
              </a:ext>
            </a:extLst>
          </p:cNvPr>
          <p:cNvSpPr>
            <a:spLocks noGrp="1"/>
          </p:cNvSpPr>
          <p:nvPr>
            <p:ph type="pic" sz="quarter" idx="28"/>
          </p:nvPr>
        </p:nvSpPr>
        <p:spPr>
          <a:xfrm>
            <a:off x="5672402" y="2358091"/>
            <a:ext cx="854075" cy="854075"/>
          </a:xfrm>
        </p:spPr>
        <p:txBody>
          <a:bodyPr rtlCol="0"/>
          <a:lstStyle>
            <a:lvl1pPr marL="0" indent="0">
              <a:buNone/>
              <a:defRPr/>
            </a:lvl1pPr>
          </a:lstStyle>
          <a:p>
            <a:pPr rtl="0"/>
            <a:r>
              <a:rPr lang="de-DE" noProof="0" dirty="0"/>
              <a:t>Klicken Sie, um ein Bild hinzuzufügen.</a:t>
            </a:r>
          </a:p>
        </p:txBody>
      </p:sp>
      <p:sp>
        <p:nvSpPr>
          <p:cNvPr id="22" name="Bildplatzhalter 3">
            <a:extLst>
              <a:ext uri="{FF2B5EF4-FFF2-40B4-BE49-F238E27FC236}">
                <a16:creationId xmlns:a16="http://schemas.microsoft.com/office/drawing/2014/main" id="{51565942-8816-734B-BEEE-1258F13B66DA}"/>
              </a:ext>
            </a:extLst>
          </p:cNvPr>
          <p:cNvSpPr>
            <a:spLocks noGrp="1"/>
          </p:cNvSpPr>
          <p:nvPr>
            <p:ph type="pic" sz="quarter" idx="29"/>
          </p:nvPr>
        </p:nvSpPr>
        <p:spPr>
          <a:xfrm>
            <a:off x="8621493" y="2358090"/>
            <a:ext cx="854075" cy="854075"/>
          </a:xfrm>
        </p:spPr>
        <p:txBody>
          <a:bodyPr rtlCol="0"/>
          <a:lstStyle>
            <a:lvl1pPr marL="0" indent="0">
              <a:buNone/>
              <a:defRPr/>
            </a:lvl1pPr>
          </a:lstStyle>
          <a:p>
            <a:pPr rtl="0"/>
            <a:r>
              <a:rPr lang="de-DE" noProof="0" dirty="0"/>
              <a:t>Klicken Sie, um ein Bild hinzuzufügen.</a:t>
            </a:r>
          </a:p>
        </p:txBody>
      </p:sp>
    </p:spTree>
    <p:extLst>
      <p:ext uri="{BB962C8B-B14F-4D97-AF65-F5344CB8AC3E}">
        <p14:creationId xmlns:p14="http://schemas.microsoft.com/office/powerpoint/2010/main" val="30720024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ße Zahlen Option 2">
    <p:spTree>
      <p:nvGrpSpPr>
        <p:cNvPr id="1" name=""/>
        <p:cNvGrpSpPr/>
        <p:nvPr/>
      </p:nvGrpSpPr>
      <p:grpSpPr>
        <a:xfrm>
          <a:off x="0" y="0"/>
          <a:ext cx="0" cy="0"/>
          <a:chOff x="0" y="0"/>
          <a:chExt cx="0" cy="0"/>
        </a:xfrm>
      </p:grpSpPr>
      <p:sp>
        <p:nvSpPr>
          <p:cNvPr id="26" name="Textplatzhalter 3">
            <a:extLst>
              <a:ext uri="{FF2B5EF4-FFF2-40B4-BE49-F238E27FC236}">
                <a16:creationId xmlns:a16="http://schemas.microsoft.com/office/drawing/2014/main" id="{E6E9DC6E-6F00-46BA-B990-095D92A35881}"/>
              </a:ext>
            </a:extLst>
          </p:cNvPr>
          <p:cNvSpPr>
            <a:spLocks noGrp="1"/>
          </p:cNvSpPr>
          <p:nvPr>
            <p:ph type="body" sz="quarter" idx="27" hasCustomPrompt="1"/>
          </p:nvPr>
        </p:nvSpPr>
        <p:spPr>
          <a:xfrm>
            <a:off x="890706" y="1579984"/>
            <a:ext cx="4348065" cy="4348065"/>
          </a:xfrm>
          <a:prstGeom prst="ellipse">
            <a:avLst/>
          </a:prstGeom>
          <a:noFill/>
          <a:ln>
            <a:solidFill>
              <a:schemeClr val="accent1"/>
            </a:solidFill>
          </a:ln>
        </p:spPr>
        <p:txBody>
          <a:bodyPr rtlCol="0" anchor="ctr"/>
          <a:lstStyle>
            <a:lvl1pPr marL="0" indent="0" algn="ctr">
              <a:buNone/>
              <a:defRPr sz="21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dirty="0"/>
              <a:t>Abschnittsüberschrift</a:t>
            </a:r>
          </a:p>
        </p:txBody>
      </p:sp>
      <p:sp>
        <p:nvSpPr>
          <p:cNvPr id="27" name="Textplatzhalter 9">
            <a:extLst>
              <a:ext uri="{FF2B5EF4-FFF2-40B4-BE49-F238E27FC236}">
                <a16:creationId xmlns:a16="http://schemas.microsoft.com/office/drawing/2014/main" id="{76D2E128-93A5-440C-A234-55AC27F90F8C}"/>
              </a:ext>
            </a:extLst>
          </p:cNvPr>
          <p:cNvSpPr>
            <a:spLocks noGrp="1"/>
          </p:cNvSpPr>
          <p:nvPr>
            <p:ph type="body" sz="quarter" idx="28" hasCustomPrompt="1"/>
          </p:nvPr>
        </p:nvSpPr>
        <p:spPr>
          <a:xfrm>
            <a:off x="4739330" y="1754721"/>
            <a:ext cx="3998591" cy="3998591"/>
          </a:xfrm>
          <a:prstGeom prst="ellipse">
            <a:avLst/>
          </a:prstGeom>
          <a:noFill/>
          <a:ln>
            <a:solidFill>
              <a:schemeClr val="accent2"/>
            </a:solidFill>
          </a:ln>
        </p:spPr>
        <p:txBody>
          <a:bodyPr vert="horz" lIns="0" tIns="0" rIns="0" bIns="0" rtlCol="0" anchor="ctr">
            <a:noAutofit/>
          </a:bodyPr>
          <a:lstStyle>
            <a:lvl1pPr marL="0" indent="0" algn="ctr">
              <a:buNone/>
              <a:defRPr lang="en-ZA" sz="2100" dirty="0">
                <a:solidFill>
                  <a:schemeClr val="tx1">
                    <a:lumMod val="75000"/>
                    <a:lumOff val="25000"/>
                  </a:schemeClr>
                </a:solidFill>
              </a:defRPr>
            </a:lvl1pPr>
          </a:lstStyle>
          <a:p>
            <a:pPr marL="266700" lvl="0" indent="-266700" algn="ctr" rtl="0"/>
            <a:r>
              <a:rPr lang="de-DE" noProof="0" dirty="0"/>
              <a:t>Abschnittsüberschrift</a:t>
            </a:r>
          </a:p>
        </p:txBody>
      </p:sp>
      <p:sp>
        <p:nvSpPr>
          <p:cNvPr id="28" name="Textplatzhalter 9">
            <a:extLst>
              <a:ext uri="{FF2B5EF4-FFF2-40B4-BE49-F238E27FC236}">
                <a16:creationId xmlns:a16="http://schemas.microsoft.com/office/drawing/2014/main" id="{315814FC-F14E-4ECD-A97E-869936E55DF4}"/>
              </a:ext>
            </a:extLst>
          </p:cNvPr>
          <p:cNvSpPr>
            <a:spLocks noGrp="1"/>
          </p:cNvSpPr>
          <p:nvPr>
            <p:ph type="body" sz="quarter" idx="29" hasCustomPrompt="1"/>
          </p:nvPr>
        </p:nvSpPr>
        <p:spPr>
          <a:xfrm>
            <a:off x="8238481" y="2193897"/>
            <a:ext cx="3120238" cy="3120238"/>
          </a:xfrm>
          <a:prstGeom prst="ellipse">
            <a:avLst/>
          </a:prstGeom>
          <a:noFill/>
          <a:ln>
            <a:solidFill>
              <a:schemeClr val="accent3"/>
            </a:solidFill>
          </a:ln>
        </p:spPr>
        <p:txBody>
          <a:bodyPr vert="horz" lIns="0" tIns="0" rIns="0" bIns="0" rtlCol="0" anchor="ctr">
            <a:noAutofit/>
          </a:bodyPr>
          <a:lstStyle>
            <a:lvl1pPr marL="0" indent="0" algn="ctr">
              <a:buNone/>
              <a:defRPr lang="en-ZA" sz="2100" dirty="0">
                <a:solidFill>
                  <a:schemeClr val="tx1">
                    <a:lumMod val="75000"/>
                    <a:lumOff val="25000"/>
                  </a:schemeClr>
                </a:solidFill>
              </a:defRPr>
            </a:lvl1pPr>
          </a:lstStyle>
          <a:p>
            <a:pPr marL="266700" lvl="0" indent="-266700" algn="ctr" rtl="0"/>
            <a:r>
              <a:rPr lang="de-DE" noProof="0" dirty="0"/>
              <a:t>Abschnittsüberschrift</a:t>
            </a:r>
          </a:p>
        </p:txBody>
      </p:sp>
      <p:sp>
        <p:nvSpPr>
          <p:cNvPr id="48" name="Freihandform: Form 47">
            <a:extLst>
              <a:ext uri="{FF2B5EF4-FFF2-40B4-BE49-F238E27FC236}">
                <a16:creationId xmlns:a16="http://schemas.microsoft.com/office/drawing/2014/main" id="{A8E117AC-4076-4663-96EA-12A984AAA63A}"/>
              </a:ext>
            </a:extLst>
          </p:cNvPr>
          <p:cNvSpPr/>
          <p:nvPr userDrawn="1"/>
        </p:nvSpPr>
        <p:spPr>
          <a:xfrm>
            <a:off x="4740115" y="2772299"/>
            <a:ext cx="494967" cy="1963434"/>
          </a:xfrm>
          <a:custGeom>
            <a:avLst/>
            <a:gdLst>
              <a:gd name="connsiteX0" fmla="*/ 258706 w 494967"/>
              <a:gd name="connsiteY0" fmla="*/ 0 h 1963434"/>
              <a:gd name="connsiteX1" fmla="*/ 324121 w 494967"/>
              <a:gd name="connsiteY1" fmla="*/ 135794 h 1963434"/>
              <a:gd name="connsiteX2" fmla="*/ 494967 w 494967"/>
              <a:gd name="connsiteY2" fmla="*/ 982025 h 1963434"/>
              <a:gd name="connsiteX3" fmla="*/ 324121 w 494967"/>
              <a:gd name="connsiteY3" fmla="*/ 1828257 h 1963434"/>
              <a:gd name="connsiteX4" fmla="*/ 259003 w 494967"/>
              <a:gd name="connsiteY4" fmla="*/ 1963434 h 1963434"/>
              <a:gd name="connsiteX5" fmla="*/ 241238 w 494967"/>
              <a:gd name="connsiteY5" fmla="*/ 1934192 h 1963434"/>
              <a:gd name="connsiteX6" fmla="*/ 0 w 494967"/>
              <a:gd name="connsiteY6" fmla="*/ 981472 h 1963434"/>
              <a:gd name="connsiteX7" fmla="*/ 241238 w 494967"/>
              <a:gd name="connsiteY7" fmla="*/ 28753 h 196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967" h="1963434">
                <a:moveTo>
                  <a:pt x="258706" y="0"/>
                </a:moveTo>
                <a:lnTo>
                  <a:pt x="324121" y="135794"/>
                </a:lnTo>
                <a:cubicBezTo>
                  <a:pt x="434133" y="395891"/>
                  <a:pt x="494967" y="681854"/>
                  <a:pt x="494967" y="982025"/>
                </a:cubicBezTo>
                <a:cubicBezTo>
                  <a:pt x="494967" y="1282196"/>
                  <a:pt x="434133" y="1568159"/>
                  <a:pt x="324121" y="1828257"/>
                </a:cubicBezTo>
                <a:lnTo>
                  <a:pt x="259003" y="1963434"/>
                </a:lnTo>
                <a:lnTo>
                  <a:pt x="241238" y="1934192"/>
                </a:lnTo>
                <a:cubicBezTo>
                  <a:pt x="87390" y="1650983"/>
                  <a:pt x="0" y="1326433"/>
                  <a:pt x="0" y="981472"/>
                </a:cubicBezTo>
                <a:cubicBezTo>
                  <a:pt x="0" y="636511"/>
                  <a:pt x="87390" y="311961"/>
                  <a:pt x="241238" y="28753"/>
                </a:cubicBezTo>
                <a:close/>
              </a:path>
            </a:pathLst>
          </a:custGeom>
          <a:pattFill prst="dk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47" name="Freihandform: Form 46">
            <a:extLst>
              <a:ext uri="{FF2B5EF4-FFF2-40B4-BE49-F238E27FC236}">
                <a16:creationId xmlns:a16="http://schemas.microsoft.com/office/drawing/2014/main" id="{33BA9298-2BC7-49EF-BEB7-E71095424207}"/>
              </a:ext>
            </a:extLst>
          </p:cNvPr>
          <p:cNvSpPr/>
          <p:nvPr userDrawn="1"/>
        </p:nvSpPr>
        <p:spPr>
          <a:xfrm>
            <a:off x="8245937" y="2863999"/>
            <a:ext cx="491664" cy="1780035"/>
          </a:xfrm>
          <a:custGeom>
            <a:avLst/>
            <a:gdLst>
              <a:gd name="connsiteX0" fmla="*/ 279162 w 491664"/>
              <a:gd name="connsiteY0" fmla="*/ 0 h 1780035"/>
              <a:gd name="connsiteX1" fmla="*/ 334593 w 491664"/>
              <a:gd name="connsiteY1" fmla="*/ 115068 h 1780035"/>
              <a:gd name="connsiteX2" fmla="*/ 491664 w 491664"/>
              <a:gd name="connsiteY2" fmla="*/ 893069 h 1780035"/>
              <a:gd name="connsiteX3" fmla="*/ 334593 w 491664"/>
              <a:gd name="connsiteY3" fmla="*/ 1671070 h 1780035"/>
              <a:gd name="connsiteX4" fmla="*/ 282102 w 491664"/>
              <a:gd name="connsiteY4" fmla="*/ 1780035 h 1780035"/>
              <a:gd name="connsiteX5" fmla="*/ 265807 w 491664"/>
              <a:gd name="connsiteY5" fmla="*/ 1758245 h 1780035"/>
              <a:gd name="connsiteX6" fmla="*/ 0 w 491664"/>
              <a:gd name="connsiteY6" fmla="*/ 888052 h 1780035"/>
              <a:gd name="connsiteX7" fmla="*/ 265807 w 491664"/>
              <a:gd name="connsiteY7" fmla="*/ 17859 h 178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664" h="1780035">
                <a:moveTo>
                  <a:pt x="279162" y="0"/>
                </a:moveTo>
                <a:lnTo>
                  <a:pt x="334593" y="115068"/>
                </a:lnTo>
                <a:cubicBezTo>
                  <a:pt x="435735" y="354195"/>
                  <a:pt x="491664" y="617100"/>
                  <a:pt x="491664" y="893069"/>
                </a:cubicBezTo>
                <a:cubicBezTo>
                  <a:pt x="491664" y="1169038"/>
                  <a:pt x="435735" y="1431944"/>
                  <a:pt x="334593" y="1671070"/>
                </a:cubicBezTo>
                <a:lnTo>
                  <a:pt x="282102" y="1780035"/>
                </a:lnTo>
                <a:lnTo>
                  <a:pt x="265807" y="1758245"/>
                </a:lnTo>
                <a:cubicBezTo>
                  <a:pt x="97991" y="1509844"/>
                  <a:pt x="0" y="1210391"/>
                  <a:pt x="0" y="888052"/>
                </a:cubicBezTo>
                <a:cubicBezTo>
                  <a:pt x="0" y="565713"/>
                  <a:pt x="97991" y="266261"/>
                  <a:pt x="265807" y="17859"/>
                </a:cubicBezTo>
                <a:close/>
              </a:path>
            </a:pathLst>
          </a:custGeom>
          <a:pattFill prst="dk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6" name="Freihandform: Form 15">
            <a:extLst>
              <a:ext uri="{FF2B5EF4-FFF2-40B4-BE49-F238E27FC236}">
                <a16:creationId xmlns:a16="http://schemas.microsoft.com/office/drawing/2014/main" id="{D850331C-9383-4367-8C09-8FBE227C98B4}"/>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7" name="Freihandform: Form 16">
            <a:extLst>
              <a:ext uri="{FF2B5EF4-FFF2-40B4-BE49-F238E27FC236}">
                <a16:creationId xmlns:a16="http://schemas.microsoft.com/office/drawing/2014/main" id="{D5AADDFA-0151-46BA-B788-3C5B8FC5B5FD}"/>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0" name="Freihandform: Form 19">
            <a:extLst>
              <a:ext uri="{FF2B5EF4-FFF2-40B4-BE49-F238E27FC236}">
                <a16:creationId xmlns:a16="http://schemas.microsoft.com/office/drawing/2014/main" id="{CC98EDD7-AC10-482C-9B0F-9EE170C1F8C4}"/>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2" name="Freihandform: Form 21">
            <a:extLst>
              <a:ext uri="{FF2B5EF4-FFF2-40B4-BE49-F238E27FC236}">
                <a16:creationId xmlns:a16="http://schemas.microsoft.com/office/drawing/2014/main" id="{46C6BDBB-2B70-456D-86FB-0A63D587A509}"/>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3" name="Freihandform: Form 22">
            <a:extLst>
              <a:ext uri="{FF2B5EF4-FFF2-40B4-BE49-F238E27FC236}">
                <a16:creationId xmlns:a16="http://schemas.microsoft.com/office/drawing/2014/main" id="{DD294FD8-6E9C-409A-81F3-C1E9BE998524}"/>
              </a:ext>
            </a:extLst>
          </p:cNvPr>
          <p:cNvSpPr/>
          <p:nvPr userDrawn="1"/>
        </p:nvSpPr>
        <p:spPr>
          <a:xfrm rot="13336516">
            <a:off x="137666" y="5349121"/>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de-DE" noProof="0" dirty="0"/>
          </a:p>
        </p:txBody>
      </p:sp>
      <p:sp>
        <p:nvSpPr>
          <p:cNvPr id="24" name="Freihandform: Form 23">
            <a:extLst>
              <a:ext uri="{FF2B5EF4-FFF2-40B4-BE49-F238E27FC236}">
                <a16:creationId xmlns:a16="http://schemas.microsoft.com/office/drawing/2014/main" id="{E9CE551E-3C50-4DFC-B1F0-E75C36EB546C}"/>
              </a:ext>
            </a:extLst>
          </p:cNvPr>
          <p:cNvSpPr/>
          <p:nvPr userDrawn="1"/>
        </p:nvSpPr>
        <p:spPr>
          <a:xfrm rot="5738060">
            <a:off x="100722" y="596209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5" name="Freihandform: Form 24">
            <a:extLst>
              <a:ext uri="{FF2B5EF4-FFF2-40B4-BE49-F238E27FC236}">
                <a16:creationId xmlns:a16="http://schemas.microsoft.com/office/drawing/2014/main" id="{1A30495D-C647-4038-8E7F-16125414CE5D}"/>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 name="Titel 1">
            <a:extLst>
              <a:ext uri="{FF2B5EF4-FFF2-40B4-BE49-F238E27FC236}">
                <a16:creationId xmlns:a16="http://schemas.microsoft.com/office/drawing/2014/main" id="{40EE479C-D1F6-4BAC-80D2-90EF74E3261A}"/>
              </a:ext>
            </a:extLst>
          </p:cNvPr>
          <p:cNvSpPr>
            <a:spLocks noGrp="1"/>
          </p:cNvSpPr>
          <p:nvPr userDrawn="1">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de-DE" noProof="0" dirty="0"/>
              <a:t>Titelmasterformat durch Klicken bearbeiten</a:t>
            </a:r>
          </a:p>
        </p:txBody>
      </p:sp>
      <p:sp>
        <p:nvSpPr>
          <p:cNvPr id="8" name="Fußzeilenplatzhalter 7">
            <a:extLst>
              <a:ext uri="{FF2B5EF4-FFF2-40B4-BE49-F238E27FC236}">
                <a16:creationId xmlns:a16="http://schemas.microsoft.com/office/drawing/2014/main" id="{C9E47D86-FD0D-44D0-9B7F-9EDEBD11F9D6}"/>
              </a:ext>
            </a:extLst>
          </p:cNvPr>
          <p:cNvSpPr>
            <a:spLocks noGrp="1"/>
          </p:cNvSpPr>
          <p:nvPr userDrawn="1">
            <p:ph type="ftr" sz="quarter" idx="10"/>
          </p:nvPr>
        </p:nvSpPr>
        <p:spPr/>
        <p:txBody>
          <a:bodyPr rtlCol="0"/>
          <a:lstStyle>
            <a:lvl1pPr>
              <a:defRPr>
                <a:solidFill>
                  <a:schemeClr val="tx1">
                    <a:lumMod val="75000"/>
                    <a:lumOff val="25000"/>
                  </a:schemeClr>
                </a:solidFill>
              </a:defRPr>
            </a:lvl1pPr>
          </a:lstStyle>
          <a:p>
            <a:pPr rtl="0"/>
            <a:r>
              <a:rPr lang="de-DE" noProof="0" dirty="0"/>
              <a:t>Fußzeile hinzufügen</a:t>
            </a:r>
          </a:p>
        </p:txBody>
      </p:sp>
      <p:sp>
        <p:nvSpPr>
          <p:cNvPr id="9" name="Foliennummernplatzhalter 8">
            <a:extLst>
              <a:ext uri="{FF2B5EF4-FFF2-40B4-BE49-F238E27FC236}">
                <a16:creationId xmlns:a16="http://schemas.microsoft.com/office/drawing/2014/main" id="{0A29F8B3-4723-4928-83E5-76C29D05F2FE}"/>
              </a:ext>
            </a:extLst>
          </p:cNvPr>
          <p:cNvSpPr>
            <a:spLocks noGrp="1"/>
          </p:cNvSpPr>
          <p:nvPr userDrawn="1">
            <p:ph type="sldNum" sz="quarter" idx="11"/>
          </p:nvPr>
        </p:nvSpPr>
        <p:spPr>
          <a:xfrm>
            <a:off x="11496369" y="6155190"/>
            <a:ext cx="432000" cy="432000"/>
          </a:xfrm>
          <a:prstGeom prst="ellipse">
            <a:avLst/>
          </a:prstGeom>
        </p:spPr>
        <p:txBody>
          <a:bodyPr rtlCol="0"/>
          <a:lstStyle>
            <a:lvl1pPr>
              <a:defRPr>
                <a:solidFill>
                  <a:schemeClr val="tx1">
                    <a:lumMod val="75000"/>
                    <a:lumOff val="25000"/>
                  </a:schemeClr>
                </a:solidFill>
              </a:defRPr>
            </a:lvl1pPr>
          </a:lstStyle>
          <a:p>
            <a:pPr rtl="0"/>
            <a:fld id="{19B51A1E-902D-48AF-9020-955120F399B6}" type="slidenum">
              <a:rPr lang="de-DE" noProof="0" smtClean="0"/>
              <a:pPr rtl="0"/>
              <a:t>‹Nr.›</a:t>
            </a:fld>
            <a:endParaRPr lang="de-DE" noProof="0" dirty="0"/>
          </a:p>
        </p:txBody>
      </p:sp>
      <p:sp>
        <p:nvSpPr>
          <p:cNvPr id="29" name="Freihandform: Form 28">
            <a:extLst>
              <a:ext uri="{FF2B5EF4-FFF2-40B4-BE49-F238E27FC236}">
                <a16:creationId xmlns:a16="http://schemas.microsoft.com/office/drawing/2014/main" id="{487EAD8B-C2A9-4ED7-BA79-62CE2E5D80F9}"/>
              </a:ext>
            </a:extLst>
          </p:cNvPr>
          <p:cNvSpPr/>
          <p:nvPr userDrawn="1"/>
        </p:nvSpPr>
        <p:spPr>
          <a:xfrm rot="3693105">
            <a:off x="270909" y="5041123"/>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1" name="Textplatzhalter 18">
            <a:extLst>
              <a:ext uri="{FF2B5EF4-FFF2-40B4-BE49-F238E27FC236}">
                <a16:creationId xmlns:a16="http://schemas.microsoft.com/office/drawing/2014/main" id="{C614E990-EC62-437B-ADF0-038FF35A2629}"/>
              </a:ext>
            </a:extLst>
          </p:cNvPr>
          <p:cNvSpPr>
            <a:spLocks noGrp="1"/>
          </p:cNvSpPr>
          <p:nvPr>
            <p:ph type="body" sz="quarter" idx="13" hasCustomPrompt="1"/>
          </p:nvPr>
        </p:nvSpPr>
        <p:spPr>
          <a:xfrm>
            <a:off x="1364343" y="2505766"/>
            <a:ext cx="3374987" cy="885825"/>
          </a:xfrm>
        </p:spPr>
        <p:txBody>
          <a:bodyPr rtlCol="0" anchor="ctr"/>
          <a:lstStyle>
            <a:lvl1pPr marL="0" indent="0" algn="ctr">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rtl="0"/>
            <a:r>
              <a:rPr lang="de-DE" noProof="0" dirty="0"/>
              <a:t>1</a:t>
            </a:r>
          </a:p>
        </p:txBody>
      </p:sp>
      <p:sp>
        <p:nvSpPr>
          <p:cNvPr id="32" name="Textplatzhalter 20">
            <a:extLst>
              <a:ext uri="{FF2B5EF4-FFF2-40B4-BE49-F238E27FC236}">
                <a16:creationId xmlns:a16="http://schemas.microsoft.com/office/drawing/2014/main" id="{A6926E00-3D05-4600-B7E9-74F56D038AE9}"/>
              </a:ext>
            </a:extLst>
          </p:cNvPr>
          <p:cNvSpPr>
            <a:spLocks noGrp="1"/>
          </p:cNvSpPr>
          <p:nvPr>
            <p:ph type="body" sz="quarter" idx="14" hasCustomPrompt="1"/>
          </p:nvPr>
        </p:nvSpPr>
        <p:spPr>
          <a:xfrm>
            <a:off x="5212968" y="2505766"/>
            <a:ext cx="3025513" cy="885825"/>
          </a:xfrm>
        </p:spPr>
        <p:txBody>
          <a:bodyPr rtlCol="0" anchor="ctr"/>
          <a:lstStyle>
            <a:lvl1pPr marL="0" indent="0" algn="ctr">
              <a:buNone/>
              <a:defRPr sz="8000" b="1" i="0">
                <a:latin typeface="+mj-lt"/>
              </a:defRPr>
            </a:lvl1pPr>
          </a:lstStyle>
          <a:p>
            <a:pPr lvl="0" rtl="0"/>
            <a:r>
              <a:rPr lang="de-DE" noProof="0" dirty="0"/>
              <a:t>2</a:t>
            </a:r>
          </a:p>
        </p:txBody>
      </p:sp>
      <p:sp>
        <p:nvSpPr>
          <p:cNvPr id="33" name="Textplatzhalter 32">
            <a:extLst>
              <a:ext uri="{FF2B5EF4-FFF2-40B4-BE49-F238E27FC236}">
                <a16:creationId xmlns:a16="http://schemas.microsoft.com/office/drawing/2014/main" id="{56EA1CAB-F73E-42AE-AC55-B00392B49263}"/>
              </a:ext>
            </a:extLst>
          </p:cNvPr>
          <p:cNvSpPr>
            <a:spLocks noGrp="1"/>
          </p:cNvSpPr>
          <p:nvPr>
            <p:ph type="body" sz="quarter" idx="30" hasCustomPrompt="1"/>
          </p:nvPr>
        </p:nvSpPr>
        <p:spPr>
          <a:xfrm>
            <a:off x="8737600" y="2490630"/>
            <a:ext cx="2090738" cy="900962"/>
          </a:xfrm>
        </p:spPr>
        <p:txBody>
          <a:bodyPr vert="horz" lIns="0" tIns="0" rIns="0" bIns="0" rtlCol="0" anchor="ctr">
            <a:noAutofit/>
          </a:bodyPr>
          <a:lstStyle>
            <a:lvl1pPr marL="0" indent="0" algn="ctr">
              <a:buNone/>
              <a:defRPr lang="en-ZA" sz="8000" b="1" i="0" dirty="0">
                <a:latin typeface="+mj-lt"/>
              </a:defRPr>
            </a:lvl1pPr>
          </a:lstStyle>
          <a:p>
            <a:pPr marL="266700" lvl="0" indent="-266700" algn="ctr" rtl="0"/>
            <a:r>
              <a:rPr lang="de-DE" noProof="0" dirty="0"/>
              <a:t>3</a:t>
            </a:r>
          </a:p>
        </p:txBody>
      </p:sp>
      <p:sp>
        <p:nvSpPr>
          <p:cNvPr id="35" name="Textplatzhalter 34">
            <a:extLst>
              <a:ext uri="{FF2B5EF4-FFF2-40B4-BE49-F238E27FC236}">
                <a16:creationId xmlns:a16="http://schemas.microsoft.com/office/drawing/2014/main" id="{34357700-1BDF-40C0-BFE9-5F837ADED4AA}"/>
              </a:ext>
            </a:extLst>
          </p:cNvPr>
          <p:cNvSpPr>
            <a:spLocks noGrp="1"/>
          </p:cNvSpPr>
          <p:nvPr>
            <p:ph type="body" sz="quarter" idx="31" hasCustomPrompt="1"/>
          </p:nvPr>
        </p:nvSpPr>
        <p:spPr>
          <a:xfrm>
            <a:off x="1820138" y="4015478"/>
            <a:ext cx="2489200" cy="1012825"/>
          </a:xfrm>
        </p:spPr>
        <p:txBody>
          <a:bodyPr rtlCol="0"/>
          <a:lstStyle>
            <a:lvl1pPr marL="0" indent="0" algn="ctr">
              <a:buNone/>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dirty="0"/>
              <a:t>Abschnittsbeschreibung</a:t>
            </a:r>
          </a:p>
        </p:txBody>
      </p:sp>
      <p:sp>
        <p:nvSpPr>
          <p:cNvPr id="37" name="Textplatzhalter 36">
            <a:extLst>
              <a:ext uri="{FF2B5EF4-FFF2-40B4-BE49-F238E27FC236}">
                <a16:creationId xmlns:a16="http://schemas.microsoft.com/office/drawing/2014/main" id="{A3F3E97F-9A21-4431-909B-D1E580B19F1B}"/>
              </a:ext>
            </a:extLst>
          </p:cNvPr>
          <p:cNvSpPr>
            <a:spLocks noGrp="1"/>
          </p:cNvSpPr>
          <p:nvPr>
            <p:ph type="body" sz="quarter" idx="32" hasCustomPrompt="1"/>
          </p:nvPr>
        </p:nvSpPr>
        <p:spPr>
          <a:xfrm>
            <a:off x="5481124" y="4015478"/>
            <a:ext cx="2489200" cy="1011238"/>
          </a:xfrm>
        </p:spPr>
        <p:txBody>
          <a:bodyPr rtlCol="0"/>
          <a:lstStyle>
            <a:lvl1pPr marL="0" indent="0" algn="ctr">
              <a:buNone/>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de-DE" noProof="0" dirty="0"/>
              <a:t>Abschnittsbeschreibung</a:t>
            </a:r>
          </a:p>
        </p:txBody>
      </p:sp>
      <p:sp>
        <p:nvSpPr>
          <p:cNvPr id="39" name="Textplatzhalter 38">
            <a:extLst>
              <a:ext uri="{FF2B5EF4-FFF2-40B4-BE49-F238E27FC236}">
                <a16:creationId xmlns:a16="http://schemas.microsoft.com/office/drawing/2014/main" id="{2445CEA3-6928-4E8E-8E52-B7043F3580D1}"/>
              </a:ext>
            </a:extLst>
          </p:cNvPr>
          <p:cNvSpPr>
            <a:spLocks noGrp="1"/>
          </p:cNvSpPr>
          <p:nvPr>
            <p:ph type="body" sz="quarter" idx="33" hasCustomPrompt="1"/>
          </p:nvPr>
        </p:nvSpPr>
        <p:spPr>
          <a:xfrm>
            <a:off x="8737600" y="4015478"/>
            <a:ext cx="2090738" cy="1012825"/>
          </a:xfrm>
        </p:spPr>
        <p:txBody>
          <a:bodyPr rtlCol="0"/>
          <a:lstStyle>
            <a:lvl1pPr marL="0" indent="0" algn="ctr">
              <a:buNone/>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de-DE" noProof="0" dirty="0"/>
              <a:t>Abschnittsbeschreibung</a:t>
            </a:r>
          </a:p>
        </p:txBody>
      </p:sp>
    </p:spTree>
    <p:extLst>
      <p:ext uri="{BB962C8B-B14F-4D97-AF65-F5344CB8AC3E}">
        <p14:creationId xmlns:p14="http://schemas.microsoft.com/office/powerpoint/2010/main" val="2159792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9" name="Freihandform: Form 8">
            <a:extLst>
              <a:ext uri="{FF2B5EF4-FFF2-40B4-BE49-F238E27FC236}">
                <a16:creationId xmlns:a16="http://schemas.microsoft.com/office/drawing/2014/main" id="{6AAF5B5B-E896-400A-9E43-EAF605A0AC8B}"/>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3" name="Freihandform: Form 12">
            <a:extLst>
              <a:ext uri="{FF2B5EF4-FFF2-40B4-BE49-F238E27FC236}">
                <a16:creationId xmlns:a16="http://schemas.microsoft.com/office/drawing/2014/main" id="{BA2F5A3D-36C4-4B97-A62C-2AEA3B6FC1CF}"/>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4" name="Freihandform: Form 13">
            <a:extLst>
              <a:ext uri="{FF2B5EF4-FFF2-40B4-BE49-F238E27FC236}">
                <a16:creationId xmlns:a16="http://schemas.microsoft.com/office/drawing/2014/main" id="{BB474E17-6556-4551-AD1B-351EE2DA98E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5" name="Freihandform: Form 14">
            <a:extLst>
              <a:ext uri="{FF2B5EF4-FFF2-40B4-BE49-F238E27FC236}">
                <a16:creationId xmlns:a16="http://schemas.microsoft.com/office/drawing/2014/main" id="{F860E6D1-2C9F-477C-AE22-BFF5ADE85C60}"/>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6" name="Freihandform: Form 15">
            <a:extLst>
              <a:ext uri="{FF2B5EF4-FFF2-40B4-BE49-F238E27FC236}">
                <a16:creationId xmlns:a16="http://schemas.microsoft.com/office/drawing/2014/main" id="{65EC6C60-C605-4022-9718-ED56F34D6448}"/>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7" name="Freihandform: Form 16">
            <a:extLst>
              <a:ext uri="{FF2B5EF4-FFF2-40B4-BE49-F238E27FC236}">
                <a16:creationId xmlns:a16="http://schemas.microsoft.com/office/drawing/2014/main" id="{9F47BB28-400F-4C54-ADDA-0055CEB6593B}"/>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8" name="Freihandform: Form 17">
            <a:extLst>
              <a:ext uri="{FF2B5EF4-FFF2-40B4-BE49-F238E27FC236}">
                <a16:creationId xmlns:a16="http://schemas.microsoft.com/office/drawing/2014/main" id="{7386F148-99E1-4ED6-B4DA-151A6DB27D67}"/>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9" name="Freihandform: Form 18">
            <a:extLst>
              <a:ext uri="{FF2B5EF4-FFF2-40B4-BE49-F238E27FC236}">
                <a16:creationId xmlns:a16="http://schemas.microsoft.com/office/drawing/2014/main" id="{1A0565DA-6430-4984-ACB6-E7FACACC71AF}"/>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0" name="Freihandform: Form 19">
            <a:extLst>
              <a:ext uri="{FF2B5EF4-FFF2-40B4-BE49-F238E27FC236}">
                <a16:creationId xmlns:a16="http://schemas.microsoft.com/office/drawing/2014/main" id="{DDE18DFF-F9E6-4839-817B-4DD871CEAE6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1" name="Freihandform: Form 20">
            <a:extLst>
              <a:ext uri="{FF2B5EF4-FFF2-40B4-BE49-F238E27FC236}">
                <a16:creationId xmlns:a16="http://schemas.microsoft.com/office/drawing/2014/main" id="{30038A3A-7324-4606-9C92-00C9AB1759F4}"/>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2" name="Freihandform: Form 21">
            <a:extLst>
              <a:ext uri="{FF2B5EF4-FFF2-40B4-BE49-F238E27FC236}">
                <a16:creationId xmlns:a16="http://schemas.microsoft.com/office/drawing/2014/main" id="{5C0291BA-50C5-406F-B24E-14C9CAF652D7}"/>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3" name="Freihandform: Form 22">
            <a:extLst>
              <a:ext uri="{FF2B5EF4-FFF2-40B4-BE49-F238E27FC236}">
                <a16:creationId xmlns:a16="http://schemas.microsoft.com/office/drawing/2014/main" id="{152EBA81-38BC-4DF6-93C3-4A1A02FD2789}"/>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4" name="Freihandform: Form 23">
            <a:extLst>
              <a:ext uri="{FF2B5EF4-FFF2-40B4-BE49-F238E27FC236}">
                <a16:creationId xmlns:a16="http://schemas.microsoft.com/office/drawing/2014/main" id="{9AF80622-5597-45AD-92C3-2C4C3797720A}"/>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5" name="Freihandform: Form 24">
            <a:extLst>
              <a:ext uri="{FF2B5EF4-FFF2-40B4-BE49-F238E27FC236}">
                <a16:creationId xmlns:a16="http://schemas.microsoft.com/office/drawing/2014/main" id="{6833793E-EB91-43B4-8444-36ADD2A48E55}"/>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 name="Titel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de-DE" noProof="0" dirty="0"/>
              <a:t>Titelmasterformat durch Klicken bearbeiten</a:t>
            </a:r>
          </a:p>
        </p:txBody>
      </p:sp>
      <p:sp>
        <p:nvSpPr>
          <p:cNvPr id="3" name="Textplatzhalt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5472000" cy="360000"/>
          </a:xfrm>
        </p:spPr>
        <p:txBody>
          <a:bodyPr rtlCol="0" anchor="t"/>
          <a:lstStyle>
            <a:lvl1pPr marL="0" indent="0" rtl="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dirty="0"/>
              <a:t>Textmasterformate durch Klicken bearbeiten</a:t>
            </a:r>
          </a:p>
        </p:txBody>
      </p:sp>
      <p:sp>
        <p:nvSpPr>
          <p:cNvPr id="4" name="Inhaltsplatzhalter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5472000" cy="4608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10" name="Fußzeilenplatzhalter 9">
            <a:extLst>
              <a:ext uri="{FF2B5EF4-FFF2-40B4-BE49-F238E27FC236}">
                <a16:creationId xmlns:a16="http://schemas.microsoft.com/office/drawing/2014/main" id="{9337FD81-6DFD-43B7-A7D9-59E45ECDF39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de-DE" noProof="0" dirty="0"/>
              <a:t>Fußzeile hinzufügen</a:t>
            </a:r>
          </a:p>
        </p:txBody>
      </p:sp>
      <p:sp>
        <p:nvSpPr>
          <p:cNvPr id="11" name="Foliennummernplatzhalter 10">
            <a:extLst>
              <a:ext uri="{FF2B5EF4-FFF2-40B4-BE49-F238E27FC236}">
                <a16:creationId xmlns:a16="http://schemas.microsoft.com/office/drawing/2014/main" id="{F17B7460-0559-435A-9C2F-1B12BC6CE184}"/>
              </a:ext>
            </a:extLst>
          </p:cNvPr>
          <p:cNvSpPr>
            <a:spLocks noGrp="1"/>
          </p:cNvSpPr>
          <p:nvPr>
            <p:ph type="sldNum" sz="quarter" idx="11"/>
          </p:nvPr>
        </p:nvSpPr>
        <p:spPr>
          <a:xfrm>
            <a:off x="11496369" y="6155190"/>
            <a:ext cx="432000" cy="432000"/>
          </a:xfrm>
          <a:prstGeom prst="ellipse">
            <a:avLst/>
          </a:prstGeom>
        </p:spPr>
        <p:txBody>
          <a:bodyPr rtlCol="0"/>
          <a:lstStyle>
            <a:lvl1pPr>
              <a:defRPr>
                <a:solidFill>
                  <a:schemeClr val="tx1">
                    <a:lumMod val="75000"/>
                    <a:lumOff val="25000"/>
                  </a:schemeClr>
                </a:solidFill>
              </a:defRPr>
            </a:lvl1pPr>
          </a:lstStyle>
          <a:p>
            <a:pPr rtl="0"/>
            <a:fld id="{19B51A1E-902D-48AF-9020-955120F399B6}" type="slidenum">
              <a:rPr lang="de-DE" noProof="0" smtClean="0"/>
              <a:pPr rtl="0"/>
              <a:t>‹Nr.›</a:t>
            </a:fld>
            <a:endParaRPr lang="de-DE" noProof="0" dirty="0"/>
          </a:p>
        </p:txBody>
      </p:sp>
      <p:sp>
        <p:nvSpPr>
          <p:cNvPr id="26" name="Inhaltsplatzhalter 5">
            <a:extLst>
              <a:ext uri="{FF2B5EF4-FFF2-40B4-BE49-F238E27FC236}">
                <a16:creationId xmlns:a16="http://schemas.microsoft.com/office/drawing/2014/main" id="{EA7B8348-A00A-4AAE-B1F6-924515577B23}"/>
              </a:ext>
            </a:extLst>
          </p:cNvPr>
          <p:cNvSpPr>
            <a:spLocks noGrp="1"/>
          </p:cNvSpPr>
          <p:nvPr>
            <p:ph sz="quarter" idx="4"/>
          </p:nvPr>
        </p:nvSpPr>
        <p:spPr>
          <a:xfrm>
            <a:off x="6300000" y="1581663"/>
            <a:ext cx="5472000" cy="4608000"/>
          </a:xfrm>
        </p:spPr>
        <p:txBody>
          <a:bodyPr rtlCol="0"/>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27" name="Textplatzhalter 4">
            <a:extLst>
              <a:ext uri="{FF2B5EF4-FFF2-40B4-BE49-F238E27FC236}">
                <a16:creationId xmlns:a16="http://schemas.microsoft.com/office/drawing/2014/main" id="{4521CFCD-C079-4019-942D-035558CAFCAC}"/>
              </a:ext>
            </a:extLst>
          </p:cNvPr>
          <p:cNvSpPr>
            <a:spLocks noGrp="1"/>
          </p:cNvSpPr>
          <p:nvPr>
            <p:ph type="body" sz="quarter" idx="3" hasCustomPrompt="1"/>
          </p:nvPr>
        </p:nvSpPr>
        <p:spPr>
          <a:xfrm>
            <a:off x="6288002" y="1151785"/>
            <a:ext cx="5483998" cy="354868"/>
          </a:xfrm>
        </p:spPr>
        <p:txBody>
          <a:bodyPr vert="horz" lIns="0" tIns="0" rIns="0" bIns="0" rtlCol="0" anchor="t">
            <a:noAutofit/>
          </a:bodyPr>
          <a:lstStyle>
            <a:lvl1pPr marL="0" indent="0" rtl="0">
              <a:buNone/>
              <a:defRPr lang="en-US" sz="2400" b="1"/>
            </a:lvl1pPr>
          </a:lstStyle>
          <a:p>
            <a:pPr lvl="0" rtl="0"/>
            <a:r>
              <a:rPr lang="de-DE" noProof="0" dirty="0"/>
              <a:t>Textmasterformate durch Klicken bearbeiten</a:t>
            </a:r>
          </a:p>
        </p:txBody>
      </p:sp>
    </p:spTree>
    <p:extLst>
      <p:ext uri="{BB962C8B-B14F-4D97-AF65-F5344CB8AC3E}">
        <p14:creationId xmlns:p14="http://schemas.microsoft.com/office/powerpoint/2010/main" val="1639848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rktbereich">
    <p:spTree>
      <p:nvGrpSpPr>
        <p:cNvPr id="1" name=""/>
        <p:cNvGrpSpPr/>
        <p:nvPr/>
      </p:nvGrpSpPr>
      <p:grpSpPr>
        <a:xfrm>
          <a:off x="0" y="0"/>
          <a:ext cx="0" cy="0"/>
          <a:chOff x="0" y="0"/>
          <a:chExt cx="0" cy="0"/>
        </a:xfrm>
      </p:grpSpPr>
      <p:sp>
        <p:nvSpPr>
          <p:cNvPr id="13" name="Freihandform: Form 12">
            <a:extLst>
              <a:ext uri="{FF2B5EF4-FFF2-40B4-BE49-F238E27FC236}">
                <a16:creationId xmlns:a16="http://schemas.microsoft.com/office/drawing/2014/main" id="{070BDE6F-3ADC-465D-A1D5-2E3FEE5E3685}"/>
              </a:ext>
            </a:extLst>
          </p:cNvPr>
          <p:cNvSpPr/>
          <p:nvPr userDrawn="1"/>
        </p:nvSpPr>
        <p:spPr>
          <a:xfrm rot="4308689">
            <a:off x="9605830" y="-345925"/>
            <a:ext cx="2706415" cy="2832124"/>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 name="Titel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de-DE" noProof="0" dirty="0"/>
              <a:t>Titelmasterformat durch Klicken bearbeiten</a:t>
            </a:r>
          </a:p>
        </p:txBody>
      </p:sp>
      <p:sp>
        <p:nvSpPr>
          <p:cNvPr id="6" name="Fußzeilenplatzhalter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8784941" cy="365125"/>
          </a:xfrm>
        </p:spPr>
        <p:txBody>
          <a:bodyPr rtlCol="0"/>
          <a:lstStyle>
            <a:lvl1pPr>
              <a:defRPr>
                <a:solidFill>
                  <a:schemeClr val="tx1">
                    <a:lumMod val="75000"/>
                    <a:lumOff val="25000"/>
                  </a:schemeClr>
                </a:solidFill>
              </a:defRPr>
            </a:lvl1pPr>
          </a:lstStyle>
          <a:p>
            <a:pPr rtl="0"/>
            <a:r>
              <a:rPr lang="de-DE" noProof="0" dirty="0"/>
              <a:t>Fußzeile hinzufügen</a:t>
            </a:r>
          </a:p>
        </p:txBody>
      </p:sp>
      <p:sp>
        <p:nvSpPr>
          <p:cNvPr id="7" name="Foliennummernplatzhalter 6">
            <a:extLst>
              <a:ext uri="{FF2B5EF4-FFF2-40B4-BE49-F238E27FC236}">
                <a16:creationId xmlns:a16="http://schemas.microsoft.com/office/drawing/2014/main" id="{BB4446C0-A637-4726-88A6-815A6AB63B96}"/>
              </a:ext>
            </a:extLst>
          </p:cNvPr>
          <p:cNvSpPr>
            <a:spLocks noGrp="1"/>
          </p:cNvSpPr>
          <p:nvPr>
            <p:ph type="sldNum" sz="quarter" idx="11"/>
          </p:nvPr>
        </p:nvSpPr>
        <p:spPr>
          <a:xfrm>
            <a:off x="11496369" y="6155190"/>
            <a:ext cx="432000" cy="432000"/>
          </a:xfrm>
          <a:prstGeom prst="ellipse">
            <a:avLst/>
          </a:prstGeom>
        </p:spPr>
        <p:txBody>
          <a:bodyPr rtlCol="0"/>
          <a:lstStyle>
            <a:lvl1pPr>
              <a:defRPr>
                <a:solidFill>
                  <a:schemeClr val="tx1">
                    <a:lumMod val="75000"/>
                    <a:lumOff val="25000"/>
                  </a:schemeClr>
                </a:solidFill>
              </a:defRPr>
            </a:lvl1pPr>
          </a:lstStyle>
          <a:p>
            <a:pPr rtl="0"/>
            <a:fld id="{19B51A1E-902D-48AF-9020-955120F399B6}" type="slidenum">
              <a:rPr lang="de-DE" noProof="0" smtClean="0"/>
              <a:pPr rtl="0"/>
              <a:t>‹Nr.›</a:t>
            </a:fld>
            <a:endParaRPr lang="de-DE" noProof="0" dirty="0"/>
          </a:p>
        </p:txBody>
      </p:sp>
      <p:cxnSp>
        <p:nvCxnSpPr>
          <p:cNvPr id="14" name="Gerader Verbinder 13">
            <a:extLst>
              <a:ext uri="{FF2B5EF4-FFF2-40B4-BE49-F238E27FC236}">
                <a16:creationId xmlns:a16="http://schemas.microsoft.com/office/drawing/2014/main" id="{B3B7A27A-7EBF-4E8D-A115-E66CB9FAB634}"/>
              </a:ext>
            </a:extLst>
          </p:cNvPr>
          <p:cNvCxnSpPr>
            <a:cxnSpLocks/>
          </p:cNvCxnSpPr>
          <p:nvPr userDrawn="1"/>
        </p:nvCxnSpPr>
        <p:spPr>
          <a:xfrm>
            <a:off x="6096000" y="1319756"/>
            <a:ext cx="0" cy="4369844"/>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1BFFAC39-59BE-48F2-AD63-62BEFC00B1D5}"/>
              </a:ext>
            </a:extLst>
          </p:cNvPr>
          <p:cNvCxnSpPr>
            <a:cxnSpLocks/>
          </p:cNvCxnSpPr>
          <p:nvPr userDrawn="1"/>
        </p:nvCxnSpPr>
        <p:spPr>
          <a:xfrm flipH="1">
            <a:off x="432000" y="3504678"/>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platzhalter 5">
            <a:extLst>
              <a:ext uri="{FF2B5EF4-FFF2-40B4-BE49-F238E27FC236}">
                <a16:creationId xmlns:a16="http://schemas.microsoft.com/office/drawing/2014/main" id="{FA965502-3EB0-4B3F-B1BD-4A4FCF7FFB40}"/>
              </a:ext>
            </a:extLst>
          </p:cNvPr>
          <p:cNvSpPr>
            <a:spLocks noGrp="1"/>
          </p:cNvSpPr>
          <p:nvPr>
            <p:ph type="body" sz="quarter" idx="12" hasCustomPrompt="1"/>
          </p:nvPr>
        </p:nvSpPr>
        <p:spPr>
          <a:xfrm>
            <a:off x="5112000" y="951013"/>
            <a:ext cx="1980000" cy="252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de-DE" noProof="0" dirty="0"/>
              <a:t>Titel für Quadrant</a:t>
            </a:r>
          </a:p>
        </p:txBody>
      </p:sp>
      <p:sp>
        <p:nvSpPr>
          <p:cNvPr id="20" name="Textplatzhalter 5">
            <a:extLst>
              <a:ext uri="{FF2B5EF4-FFF2-40B4-BE49-F238E27FC236}">
                <a16:creationId xmlns:a16="http://schemas.microsoft.com/office/drawing/2014/main" id="{C18A1C3D-3A6C-4F03-9E67-CC675C5FE3BA}"/>
              </a:ext>
            </a:extLst>
          </p:cNvPr>
          <p:cNvSpPr>
            <a:spLocks noGrp="1"/>
          </p:cNvSpPr>
          <p:nvPr>
            <p:ph type="body" sz="quarter" idx="13" hasCustomPrompt="1"/>
          </p:nvPr>
        </p:nvSpPr>
        <p:spPr>
          <a:xfrm>
            <a:off x="5106000" y="5857570"/>
            <a:ext cx="1980000" cy="252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de-DE" noProof="0" dirty="0"/>
              <a:t>Titel für Quadrant</a:t>
            </a:r>
          </a:p>
        </p:txBody>
      </p:sp>
      <p:sp>
        <p:nvSpPr>
          <p:cNvPr id="21" name="Textplatzhalter 5">
            <a:extLst>
              <a:ext uri="{FF2B5EF4-FFF2-40B4-BE49-F238E27FC236}">
                <a16:creationId xmlns:a16="http://schemas.microsoft.com/office/drawing/2014/main" id="{469CF172-1F46-411E-B0E1-B0220CFB3DA3}"/>
              </a:ext>
            </a:extLst>
          </p:cNvPr>
          <p:cNvSpPr>
            <a:spLocks noGrp="1"/>
          </p:cNvSpPr>
          <p:nvPr>
            <p:ph type="body" sz="quarter" idx="14" hasCustomPrompt="1"/>
          </p:nvPr>
        </p:nvSpPr>
        <p:spPr>
          <a:xfrm>
            <a:off x="432000" y="3187823"/>
            <a:ext cx="1980000" cy="252000"/>
          </a:xfrm>
        </p:spPr>
        <p:txBody>
          <a:bodyPr rtlCol="0"/>
          <a:lstStyle>
            <a:lvl1pPr marL="0" indent="0" algn="l">
              <a:buFont typeface="Arial" panose="020B0604020202020204" pitchFamily="34" charset="0"/>
              <a:buNone/>
              <a:defRPr sz="1400">
                <a:solidFill>
                  <a:schemeClr val="tx1">
                    <a:lumMod val="75000"/>
                    <a:lumOff val="25000"/>
                  </a:schemeClr>
                </a:solidFill>
              </a:defRPr>
            </a:lvl1pPr>
          </a:lstStyle>
          <a:p>
            <a:pPr lvl="0" rtl="0"/>
            <a:r>
              <a:rPr lang="de-DE" noProof="0" dirty="0"/>
              <a:t>Titel für Quadrant</a:t>
            </a:r>
          </a:p>
        </p:txBody>
      </p:sp>
      <p:sp>
        <p:nvSpPr>
          <p:cNvPr id="22" name="Textplatzhalter 5">
            <a:extLst>
              <a:ext uri="{FF2B5EF4-FFF2-40B4-BE49-F238E27FC236}">
                <a16:creationId xmlns:a16="http://schemas.microsoft.com/office/drawing/2014/main" id="{BD9E85DB-9B95-40F2-9F0B-3D21BC9DCD8C}"/>
              </a:ext>
            </a:extLst>
          </p:cNvPr>
          <p:cNvSpPr>
            <a:spLocks noGrp="1"/>
          </p:cNvSpPr>
          <p:nvPr>
            <p:ph type="body" sz="quarter" idx="15" hasCustomPrompt="1"/>
          </p:nvPr>
        </p:nvSpPr>
        <p:spPr>
          <a:xfrm>
            <a:off x="9792001" y="3187823"/>
            <a:ext cx="1980000" cy="252000"/>
          </a:xfrm>
        </p:spPr>
        <p:txBody>
          <a:bodyPr rtlCol="0"/>
          <a:lstStyle>
            <a:lvl1pPr marL="0" indent="0" algn="r">
              <a:buFont typeface="Arial" panose="020B0604020202020204" pitchFamily="34" charset="0"/>
              <a:buNone/>
              <a:defRPr sz="1400">
                <a:solidFill>
                  <a:schemeClr val="tx1">
                    <a:lumMod val="75000"/>
                    <a:lumOff val="25000"/>
                  </a:schemeClr>
                </a:solidFill>
              </a:defRPr>
            </a:lvl1pPr>
          </a:lstStyle>
          <a:p>
            <a:pPr lvl="0" rtl="0"/>
            <a:r>
              <a:rPr lang="de-DE" noProof="0" dirty="0"/>
              <a:t>Titel für Quadrant</a:t>
            </a:r>
          </a:p>
        </p:txBody>
      </p:sp>
    </p:spTree>
    <p:extLst>
      <p:ext uri="{BB962C8B-B14F-4D97-AF65-F5344CB8AC3E}">
        <p14:creationId xmlns:p14="http://schemas.microsoft.com/office/powerpoint/2010/main" val="1044470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spaltig in Kas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de-DE" noProof="0" dirty="0"/>
              <a:t>Titelmasterformat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7" name="Fußzeilenplatzhalt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de-DE" noProof="0" dirty="0"/>
              <a:t>Fußzeile hinzufügen</a:t>
            </a:r>
          </a:p>
        </p:txBody>
      </p:sp>
      <p:sp>
        <p:nvSpPr>
          <p:cNvPr id="8" name="Foliennummernplatzhalter 7">
            <a:extLst>
              <a:ext uri="{FF2B5EF4-FFF2-40B4-BE49-F238E27FC236}">
                <a16:creationId xmlns:a16="http://schemas.microsoft.com/office/drawing/2014/main" id="{86E99B1E-D08C-46BA-9D27-9ED02F4C9B6C}"/>
              </a:ext>
            </a:extLst>
          </p:cNvPr>
          <p:cNvSpPr>
            <a:spLocks noGrp="1"/>
          </p:cNvSpPr>
          <p:nvPr>
            <p:ph type="sldNum" sz="quarter" idx="11"/>
          </p:nvPr>
        </p:nvSpPr>
        <p:spPr>
          <a:xfrm>
            <a:off x="11496369" y="6155190"/>
            <a:ext cx="432000" cy="432000"/>
          </a:xfrm>
          <a:prstGeom prst="ellipse">
            <a:avLst/>
          </a:prstGeom>
        </p:spPr>
        <p:txBody>
          <a:bodyPr rtlCol="0"/>
          <a:lstStyle>
            <a:lvl1pPr>
              <a:defRPr>
                <a:solidFill>
                  <a:schemeClr val="tx1">
                    <a:lumMod val="75000"/>
                    <a:lumOff val="25000"/>
                  </a:schemeClr>
                </a:solidFill>
              </a:defRPr>
            </a:lvl1pPr>
          </a:lstStyle>
          <a:p>
            <a:pPr rtl="0"/>
            <a:fld id="{19B51A1E-902D-48AF-9020-955120F399B6}" type="slidenum">
              <a:rPr lang="de-DE" noProof="0" smtClean="0"/>
              <a:pPr rtl="0"/>
              <a:t>‹Nr.›</a:t>
            </a:fld>
            <a:endParaRPr lang="de-DE" noProof="0" dirty="0"/>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rtlCol="0"/>
          <a:lstStyle>
            <a:lvl1pPr rtl="0">
              <a:defRPr/>
            </a:lvl1p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11" name="Textplatzhalter 10">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483985" y="2463801"/>
            <a:ext cx="2963619" cy="3314200"/>
          </a:xfrm>
          <a:prstGeom prst="rect">
            <a:avLst/>
          </a:prstGeom>
          <a:solidFill>
            <a:schemeClr val="bg1">
              <a:lumMod val="95000"/>
            </a:schemeClr>
          </a:solidFill>
        </p:spPr>
        <p:txBody>
          <a:bodyPr lIns="180000" tIns="180000" rIns="180000" rtlCol="0"/>
          <a:lstStyle>
            <a:lvl1pPr rtl="0">
              <a:defRPr/>
            </a:lvl1p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9" name="Textplatzhalter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dirty="0"/>
              <a:t>Unterüberschrift</a:t>
            </a:r>
          </a:p>
        </p:txBody>
      </p:sp>
      <p:sp>
        <p:nvSpPr>
          <p:cNvPr id="6" name="Textplatzhalter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rtlCol="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de-DE" noProof="0" dirty="0"/>
              <a:t>Titel Abschnitt 1</a:t>
            </a:r>
          </a:p>
        </p:txBody>
      </p:sp>
      <p:sp>
        <p:nvSpPr>
          <p:cNvPr id="12" name="Textplatzhalter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rtlCol="0" anchor="t"/>
          <a:lstStyle>
            <a:lvl1pPr marL="0" indent="0" algn="ctr">
              <a:buNone/>
              <a:defRPr>
                <a:latin typeface="+mj-lt"/>
              </a:defRPr>
            </a:lvl1pPr>
          </a:lstStyle>
          <a:p>
            <a:pPr lvl="0" rtl="0"/>
            <a:r>
              <a:rPr lang="de-DE" noProof="0" dirty="0"/>
              <a:t>Titel Abschnitt 2</a:t>
            </a:r>
          </a:p>
        </p:txBody>
      </p:sp>
      <p:sp>
        <p:nvSpPr>
          <p:cNvPr id="14" name="Textplatzhalter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rtlCol="0" anchor="t"/>
          <a:lstStyle>
            <a:lvl1pPr marL="0" indent="0" algn="ctr">
              <a:buNone/>
              <a:defRPr>
                <a:latin typeface="+mj-lt"/>
              </a:defRPr>
            </a:lvl1pPr>
          </a:lstStyle>
          <a:p>
            <a:pPr lvl="0" rtl="0"/>
            <a:r>
              <a:rPr lang="de-DE" noProof="0" dirty="0"/>
              <a:t>Titel Abschnitt 3</a:t>
            </a:r>
          </a:p>
        </p:txBody>
      </p:sp>
    </p:spTree>
    <p:extLst>
      <p:ext uri="{BB962C8B-B14F-4D97-AF65-F5344CB8AC3E}">
        <p14:creationId xmlns:p14="http://schemas.microsoft.com/office/powerpoint/2010/main" val="37557335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eitachs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de-DE" noProof="0" dirty="0"/>
              <a:t>Titelmasterformat durch Klicken bearbeiten</a:t>
            </a:r>
          </a:p>
        </p:txBody>
      </p:sp>
      <p:sp>
        <p:nvSpPr>
          <p:cNvPr id="6" name="Fußzeilenplatzhalt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de-DE" noProof="0" dirty="0"/>
              <a:t>Fußzeile hinzufügen</a:t>
            </a:r>
          </a:p>
        </p:txBody>
      </p:sp>
      <p:sp>
        <p:nvSpPr>
          <p:cNvPr id="7" name="Foliennummernplatzhalter 6">
            <a:extLst>
              <a:ext uri="{FF2B5EF4-FFF2-40B4-BE49-F238E27FC236}">
                <a16:creationId xmlns:a16="http://schemas.microsoft.com/office/drawing/2014/main" id="{BB4446C0-A637-4726-88A6-815A6AB63B96}"/>
              </a:ext>
            </a:extLst>
          </p:cNvPr>
          <p:cNvSpPr>
            <a:spLocks noGrp="1"/>
          </p:cNvSpPr>
          <p:nvPr>
            <p:ph type="sldNum" sz="quarter" idx="11"/>
          </p:nvPr>
        </p:nvSpPr>
        <p:spPr>
          <a:xfrm>
            <a:off x="11496369" y="6155190"/>
            <a:ext cx="432000" cy="432000"/>
          </a:xfrm>
          <a:prstGeom prst="ellipse">
            <a:avLst/>
          </a:prstGeom>
        </p:spPr>
        <p:txBody>
          <a:bodyPr rtlCol="0"/>
          <a:lstStyle>
            <a:lvl1pPr>
              <a:defRPr>
                <a:solidFill>
                  <a:schemeClr val="tx1">
                    <a:lumMod val="75000"/>
                    <a:lumOff val="25000"/>
                  </a:schemeClr>
                </a:solidFill>
              </a:defRPr>
            </a:lvl1pPr>
          </a:lstStyle>
          <a:p>
            <a:pPr rtl="0"/>
            <a:fld id="{19B51A1E-902D-48AF-9020-955120F399B6}" type="slidenum">
              <a:rPr lang="de-DE" noProof="0" smtClean="0"/>
              <a:pPr rtl="0"/>
              <a:t>‹Nr.›</a:t>
            </a:fld>
            <a:endParaRPr lang="de-DE" noProof="0" dirty="0"/>
          </a:p>
        </p:txBody>
      </p:sp>
      <p:sp>
        <p:nvSpPr>
          <p:cNvPr id="13" name="Textplatzhalt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dirty="0"/>
              <a:t>Unterüberschrift</a:t>
            </a:r>
          </a:p>
        </p:txBody>
      </p:sp>
      <p:cxnSp>
        <p:nvCxnSpPr>
          <p:cNvPr id="15" name="Gerade Verbindung mit Pfeil 14">
            <a:extLst>
              <a:ext uri="{FF2B5EF4-FFF2-40B4-BE49-F238E27FC236}">
                <a16:creationId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platzhalter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rtlCol="0" anchor="ctr"/>
          <a:lstStyle>
            <a:lvl1pPr marL="0" indent="0" algn="ctr">
              <a:buNone/>
              <a:defRPr sz="1400">
                <a:solidFill>
                  <a:schemeClr val="tx1">
                    <a:lumMod val="50000"/>
                    <a:lumOff val="50000"/>
                  </a:schemeClr>
                </a:solidFill>
              </a:defRPr>
            </a:lvl1pPr>
          </a:lstStyle>
          <a:p>
            <a:pPr lvl="0" rtl="0"/>
            <a:r>
              <a:rPr lang="de-DE" noProof="0" dirty="0"/>
              <a:t>Jahr</a:t>
            </a:r>
          </a:p>
        </p:txBody>
      </p:sp>
      <p:sp>
        <p:nvSpPr>
          <p:cNvPr id="17" name="Textplatzhalter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431799"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21" name="Textplatzhalter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903816"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22" name="Textplatzhalter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1375833"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25" name="Textplatzhalter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1847850"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26" name="Textplatzhalter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rtlCol="0" anchor="ctr"/>
          <a:lstStyle>
            <a:lvl1pPr marL="0" indent="0" algn="ctr">
              <a:buNone/>
              <a:defRPr sz="1400">
                <a:solidFill>
                  <a:schemeClr val="tx1">
                    <a:lumMod val="50000"/>
                    <a:lumOff val="50000"/>
                  </a:schemeClr>
                </a:solidFill>
              </a:defRPr>
            </a:lvl1pPr>
          </a:lstStyle>
          <a:p>
            <a:pPr lvl="0" rtl="0"/>
            <a:r>
              <a:rPr lang="de-DE" noProof="0" dirty="0"/>
              <a:t>Jahr</a:t>
            </a:r>
          </a:p>
        </p:txBody>
      </p:sp>
      <p:sp>
        <p:nvSpPr>
          <p:cNvPr id="28" name="Textplatzhalter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2319867"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30" name="Textplatzhalter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2791884"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31" name="Textplatzhalter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3263901"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32" name="Textplatzhalter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4679952"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33" name="Textplatzhalter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3735918"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34" name="Textplatzhalter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4207935"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35" name="Textplatzhalter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5151969"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36" name="Textplatzhalter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5623986"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37" name="Textplatzhalter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6095999"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38" name="Textplatzhalter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6568012"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39" name="Textplatzhalter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7040029"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40" name="Textplatzhalter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7512046"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41" name="Textplatzhalter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7984063"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42" name="Textplatzhalter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8456080"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43" name="Textplatzhalter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8928097"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44" name="Textplatzhalter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10344148"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45" name="Textplatzhalter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9400114"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46" name="Textplatzhalter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9872131"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47" name="Textplatzhalter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10816165"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48" name="Textplatzhalter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11288182" y="3597398"/>
            <a:ext cx="377825" cy="201776"/>
          </a:xfrm>
        </p:spPr>
        <p:txBody>
          <a:bodyPr rtlCol="0"/>
          <a:lstStyle>
            <a:lvl1pPr marL="0" indent="0" algn="ctr">
              <a:buNone/>
              <a:defRPr sz="1200">
                <a:solidFill>
                  <a:schemeClr val="tx1">
                    <a:lumMod val="50000"/>
                    <a:lumOff val="50000"/>
                  </a:schemeClr>
                </a:solidFill>
              </a:defRPr>
            </a:lvl1pPr>
          </a:lstStyle>
          <a:p>
            <a:pPr lvl="0" rtl="0"/>
            <a:r>
              <a:rPr lang="de-DE" noProof="0" dirty="0"/>
              <a:t>MM</a:t>
            </a:r>
          </a:p>
        </p:txBody>
      </p:sp>
      <p:sp>
        <p:nvSpPr>
          <p:cNvPr id="49" name="Textplatzhalter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5360988" y="2190750"/>
            <a:ext cx="1793875" cy="561975"/>
          </a:xfrm>
          <a:noFill/>
          <a:ln>
            <a:noFill/>
          </a:ln>
        </p:spPr>
        <p:txBody>
          <a:bodyPr tIns="36000" rtlCol="0" anchor="t"/>
          <a:lstStyle>
            <a:lvl1pPr marL="0" indent="0" algn="ctr">
              <a:buNone/>
              <a:defRPr sz="1600" b="1">
                <a:solidFill>
                  <a:schemeClr val="tx1">
                    <a:lumMod val="75000"/>
                    <a:lumOff val="25000"/>
                  </a:schemeClr>
                </a:solidFill>
              </a:defRPr>
            </a:lvl1pPr>
          </a:lstStyle>
          <a:p>
            <a:pPr lvl="0" rtl="0"/>
            <a:r>
              <a:rPr lang="de-DE" noProof="0" dirty="0"/>
              <a:t>Elementtitel</a:t>
            </a:r>
          </a:p>
        </p:txBody>
      </p:sp>
      <p:sp>
        <p:nvSpPr>
          <p:cNvPr id="50" name="Textplatzhalter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rtlCol="0" anchor="ctr"/>
          <a:lstStyle>
            <a:lvl1pPr marL="0" indent="0" algn="ctr">
              <a:buNone/>
              <a:defRPr sz="1200">
                <a:solidFill>
                  <a:schemeClr val="tx1">
                    <a:lumMod val="75000"/>
                    <a:lumOff val="25000"/>
                  </a:schemeClr>
                </a:solidFill>
              </a:defRPr>
            </a:lvl1pPr>
          </a:lstStyle>
          <a:p>
            <a:pPr lvl="0" rtl="0"/>
            <a:r>
              <a:rPr lang="de-DE" noProof="0" dirty="0"/>
              <a:t>Monat Jahr</a:t>
            </a:r>
          </a:p>
        </p:txBody>
      </p:sp>
    </p:spTree>
    <p:extLst>
      <p:ext uri="{BB962C8B-B14F-4D97-AF65-F5344CB8AC3E}">
        <p14:creationId xmlns:p14="http://schemas.microsoft.com/office/powerpoint/2010/main" val="906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itglieder von Team 6">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de-DE" noProof="0" dirty="0"/>
              <a:t>Titelmasterformat durch Klicken bearbeiten</a:t>
            </a:r>
          </a:p>
        </p:txBody>
      </p:sp>
      <p:sp>
        <p:nvSpPr>
          <p:cNvPr id="7" name="Fußzeilenplatzhalt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de-DE" noProof="0" dirty="0"/>
              <a:t>Fußzeile hinzufügen</a:t>
            </a:r>
          </a:p>
        </p:txBody>
      </p:sp>
      <p:sp>
        <p:nvSpPr>
          <p:cNvPr id="8" name="Foliennummernplatzhalter 7">
            <a:extLst>
              <a:ext uri="{FF2B5EF4-FFF2-40B4-BE49-F238E27FC236}">
                <a16:creationId xmlns:a16="http://schemas.microsoft.com/office/drawing/2014/main" id="{86E99B1E-D08C-46BA-9D27-9ED02F4C9B6C}"/>
              </a:ext>
            </a:extLst>
          </p:cNvPr>
          <p:cNvSpPr>
            <a:spLocks noGrp="1"/>
          </p:cNvSpPr>
          <p:nvPr>
            <p:ph type="sldNum" sz="quarter" idx="11"/>
          </p:nvPr>
        </p:nvSpPr>
        <p:spPr>
          <a:xfrm>
            <a:off x="11496369" y="6155190"/>
            <a:ext cx="432000" cy="432000"/>
          </a:xfrm>
          <a:prstGeom prst="ellipse">
            <a:avLst/>
          </a:prstGeom>
        </p:spPr>
        <p:txBody>
          <a:bodyPr rtlCol="0"/>
          <a:lstStyle>
            <a:lvl1pPr>
              <a:defRPr>
                <a:solidFill>
                  <a:schemeClr val="tx1">
                    <a:lumMod val="75000"/>
                    <a:lumOff val="25000"/>
                  </a:schemeClr>
                </a:solidFill>
              </a:defRPr>
            </a:lvl1pPr>
          </a:lstStyle>
          <a:p>
            <a:pPr rtl="0"/>
            <a:fld id="{19B51A1E-902D-48AF-9020-955120F399B6}" type="slidenum">
              <a:rPr lang="de-DE" noProof="0" smtClean="0"/>
              <a:pPr rtl="0"/>
              <a:t>‹Nr.›</a:t>
            </a:fld>
            <a:endParaRPr lang="de-DE" noProof="0" dirty="0"/>
          </a:p>
        </p:txBody>
      </p:sp>
      <p:sp>
        <p:nvSpPr>
          <p:cNvPr id="13" name="Textplatzhalt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248426" y="4505325"/>
            <a:ext cx="1800000" cy="900000"/>
          </a:xfrm>
        </p:spPr>
        <p:txBody>
          <a:bodyPr rtlCol="0"/>
          <a:lstStyle>
            <a:lvl1pPr marL="0" indent="0" algn="ctr">
              <a:buNone/>
              <a:defRPr sz="1600"/>
            </a:lvl1pPr>
          </a:lstStyle>
          <a:p>
            <a:pPr lvl="0" rtl="0"/>
            <a:r>
              <a:rPr lang="de-DE" noProof="0" dirty="0"/>
              <a:t>Titel</a:t>
            </a:r>
          </a:p>
        </p:txBody>
      </p:sp>
      <p:sp>
        <p:nvSpPr>
          <p:cNvPr id="15" name="Textplatzhalt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rtlCol="0"/>
          <a:lstStyle>
            <a:lvl1pPr marL="0" indent="0" algn="ctr">
              <a:buNone/>
              <a:defRPr sz="1600"/>
            </a:lvl1pPr>
          </a:lstStyle>
          <a:p>
            <a:pPr lvl="0" rtl="0"/>
            <a:r>
              <a:rPr lang="de-DE" noProof="0" dirty="0"/>
              <a:t>Titel</a:t>
            </a:r>
          </a:p>
        </p:txBody>
      </p:sp>
      <p:sp>
        <p:nvSpPr>
          <p:cNvPr id="12" name="Textplatzhalt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4248426" y="3926335"/>
            <a:ext cx="1800000" cy="504000"/>
          </a:xfrm>
        </p:spPr>
        <p:txBody>
          <a:bodyPr rtlCol="0"/>
          <a:lstStyle>
            <a:lvl1pPr marL="0" indent="0" algn="ctr">
              <a:buNone/>
              <a:defRPr b="1">
                <a:latin typeface="+mj-lt"/>
              </a:defRPr>
            </a:lvl1pPr>
          </a:lstStyle>
          <a:p>
            <a:pPr lvl="0" rtl="0"/>
            <a:r>
              <a:rPr lang="de-DE" noProof="0" dirty="0"/>
              <a:t>Vollständiger Name</a:t>
            </a:r>
          </a:p>
        </p:txBody>
      </p:sp>
      <p:sp>
        <p:nvSpPr>
          <p:cNvPr id="16" name="Textplatzhalt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rtlCol="0"/>
          <a:lstStyle>
            <a:lvl1pPr marL="0" indent="0" algn="ctr">
              <a:buNone/>
              <a:defRPr b="1">
                <a:latin typeface="+mj-lt"/>
              </a:defRPr>
            </a:lvl1pPr>
          </a:lstStyle>
          <a:p>
            <a:pPr lvl="0" rtl="0"/>
            <a:r>
              <a:rPr lang="de-DE" noProof="0" dirty="0"/>
              <a:t>Vollständiger Name</a:t>
            </a:r>
          </a:p>
        </p:txBody>
      </p:sp>
      <p:sp>
        <p:nvSpPr>
          <p:cNvPr id="25" name="Bildplatzhalter 22">
            <a:extLst>
              <a:ext uri="{FF2B5EF4-FFF2-40B4-BE49-F238E27FC236}">
                <a16:creationId xmlns:a16="http://schemas.microsoft.com/office/drawing/2014/main" id="{31E10A24-B676-4117-9507-B4B0EB406F02}"/>
              </a:ext>
            </a:extLst>
          </p:cNvPr>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a:lvl1pPr>
          </a:lstStyle>
          <a:p>
            <a:pPr rtl="0"/>
            <a:r>
              <a:rPr lang="de-DE" noProof="0" dirty="0"/>
              <a:t>Klicken Sie, um ein Bild hinzuzufügen.</a:t>
            </a:r>
          </a:p>
        </p:txBody>
      </p:sp>
      <p:sp>
        <p:nvSpPr>
          <p:cNvPr id="26" name="Bildplatzhalter 22">
            <a:extLst>
              <a:ext uri="{FF2B5EF4-FFF2-40B4-BE49-F238E27FC236}">
                <a16:creationId xmlns:a16="http://schemas.microsoft.com/office/drawing/2014/main" id="{6549D851-9848-44AC-937A-9B1EF867E595}"/>
              </a:ext>
            </a:extLst>
          </p:cNvPr>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a:lvl1pPr>
          </a:lstStyle>
          <a:p>
            <a:pPr rtl="0"/>
            <a:r>
              <a:rPr lang="de-DE" noProof="0" dirty="0"/>
              <a:t>Klicken Sie, um ein Bild hinzuzufügen.</a:t>
            </a:r>
          </a:p>
        </p:txBody>
      </p:sp>
      <p:cxnSp>
        <p:nvCxnSpPr>
          <p:cNvPr id="30" name="Gerader Verbinder 29" descr="Dritte Trennlinie auf Folie">
            <a:extLst>
              <a:ext uri="{FF2B5EF4-FFF2-40B4-BE49-F238E27FC236}">
                <a16:creationId xmlns:a16="http://schemas.microsoft.com/office/drawing/2014/main" id="{42D88698-9E20-42D0-B1E7-638ABA8AA9D4}"/>
              </a:ext>
              <a:ext uri="{C183D7F6-B498-43B3-948B-1728B52AA6E4}">
                <adec:decorative xmlns:adec="http://schemas.microsoft.com/office/drawing/2017/decorative" val="1"/>
              </a:ext>
            </a:extLst>
          </p:cNvPr>
          <p:cNvCxnSpPr>
            <a:cxnSpLocks/>
          </p:cNvCxnSpPr>
          <p:nvPr userDrawn="1"/>
        </p:nvCxnSpPr>
        <p:spPr>
          <a:xfrm>
            <a:off x="6096000" y="1195650"/>
            <a:ext cx="0" cy="25251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510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und Untertitel">
    <p:spTree>
      <p:nvGrpSpPr>
        <p:cNvPr id="1" name=""/>
        <p:cNvGrpSpPr/>
        <p:nvPr/>
      </p:nvGrpSpPr>
      <p:grpSpPr>
        <a:xfrm>
          <a:off x="0" y="0"/>
          <a:ext cx="0" cy="0"/>
          <a:chOff x="0" y="0"/>
          <a:chExt cx="0" cy="0"/>
        </a:xfrm>
      </p:grpSpPr>
      <p:sp>
        <p:nvSpPr>
          <p:cNvPr id="29" name="Freihandform: Form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7" name="Freihandform: Form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 name="Titel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de-DE" noProof="0" dirty="0"/>
              <a:t>Titelmasterformat durch Klicken bearbeiten</a:t>
            </a:r>
          </a:p>
        </p:txBody>
      </p:sp>
      <p:sp>
        <p:nvSpPr>
          <p:cNvPr id="6" name="Fußzeilenplatzhalt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de-DE" noProof="0" dirty="0"/>
              <a:t>Fußzeile hinzufügen</a:t>
            </a:r>
          </a:p>
        </p:txBody>
      </p:sp>
      <p:sp>
        <p:nvSpPr>
          <p:cNvPr id="7" name="Foliennummernplatzhalter 6">
            <a:extLst>
              <a:ext uri="{FF2B5EF4-FFF2-40B4-BE49-F238E27FC236}">
                <a16:creationId xmlns:a16="http://schemas.microsoft.com/office/drawing/2014/main" id="{BB4446C0-A637-4726-88A6-815A6AB63B96}"/>
              </a:ext>
            </a:extLst>
          </p:cNvPr>
          <p:cNvSpPr>
            <a:spLocks noGrp="1"/>
          </p:cNvSpPr>
          <p:nvPr>
            <p:ph type="sldNum" sz="quarter" idx="11"/>
          </p:nvPr>
        </p:nvSpPr>
        <p:spPr>
          <a:xfrm>
            <a:off x="11496369" y="6155190"/>
            <a:ext cx="432000" cy="432000"/>
          </a:xfrm>
          <a:prstGeom prst="ellipse">
            <a:avLst/>
          </a:prstGeom>
        </p:spPr>
        <p:txBody>
          <a:bodyPr rtlCol="0"/>
          <a:lstStyle>
            <a:lvl1pPr>
              <a:defRPr>
                <a:solidFill>
                  <a:schemeClr val="tx1">
                    <a:lumMod val="75000"/>
                    <a:lumOff val="25000"/>
                  </a:schemeClr>
                </a:solidFill>
              </a:defRPr>
            </a:lvl1pPr>
          </a:lstStyle>
          <a:p>
            <a:pPr rtl="0"/>
            <a:fld id="{19B51A1E-902D-48AF-9020-955120F399B6}" type="slidenum">
              <a:rPr lang="de-DE" noProof="0" smtClean="0"/>
              <a:pPr rtl="0"/>
              <a:t>‹Nr.›</a:t>
            </a:fld>
            <a:endParaRPr lang="de-DE" noProof="0" dirty="0"/>
          </a:p>
        </p:txBody>
      </p:sp>
      <p:sp>
        <p:nvSpPr>
          <p:cNvPr id="14" name="Freihandform: Form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9" name="Freihandform: Form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8" name="Freihandform: Form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0" name="Freihandform: Form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4" name="Freihandform: Form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3" name="Freihandform: Form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3" name="Textplatzhalt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dirty="0"/>
              <a:t>Unterüberschrift</a:t>
            </a:r>
          </a:p>
        </p:txBody>
      </p:sp>
    </p:spTree>
    <p:extLst>
      <p:ext uri="{BB962C8B-B14F-4D97-AF65-F5344CB8AC3E}">
        <p14:creationId xmlns:p14="http://schemas.microsoft.com/office/powerpoint/2010/main" val="1505855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folie">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9" name="Rechteck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0" name="Rechteck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1" name="Rechteck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2" name="Bildplatzhalt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rtlCol="0" anchor="ctr"/>
          <a:lstStyle>
            <a:lvl1pPr marL="0" indent="0" algn="ctr">
              <a:buNone/>
              <a:defRPr sz="1100" i="1">
                <a:latin typeface="Times New Roman" panose="02020603050405020304" pitchFamily="18" charset="0"/>
                <a:cs typeface="Times New Roman" panose="02020603050405020304" pitchFamily="18" charset="0"/>
              </a:defRPr>
            </a:lvl1pPr>
          </a:lstStyle>
          <a:p>
            <a:pPr rtl="0"/>
            <a:r>
              <a:rPr lang="de-DE" noProof="0" dirty="0"/>
              <a:t>Bild hier einfügen oder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lumMod val="85000"/>
              <a:lumOff val="15000"/>
              <a:alpha val="80000"/>
            </a:schemeClr>
          </a:solidFill>
        </p:spPr>
        <p:txBody>
          <a:bodyPr lIns="288000" rIns="432000" bIns="144000" rtlCol="0" anchor="b"/>
          <a:lstStyle>
            <a:lvl1pPr algn="r">
              <a:defRPr sz="4200" spc="-150">
                <a:solidFill>
                  <a:schemeClr val="bg1"/>
                </a:solidFill>
              </a:defRPr>
            </a:lvl1pPr>
          </a:lstStyle>
          <a:p>
            <a:pPr rtl="0"/>
            <a:r>
              <a:rPr lang="de-DE" noProof="0" dirty="0"/>
              <a:t>Zum Bearbeiten klicken </a:t>
            </a:r>
            <a:br>
              <a:rPr lang="de-DE" noProof="0" dirty="0"/>
            </a:br>
            <a:r>
              <a:rPr lang="de-DE" noProof="0" dirty="0"/>
              <a:t>Titelmasterformat</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rtlCol="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
        <p:nvSpPr>
          <p:cNvPr id="5" name="Foliennummernplatzhalter 4">
            <a:extLst>
              <a:ext uri="{FF2B5EF4-FFF2-40B4-BE49-F238E27FC236}">
                <a16:creationId xmlns:a16="http://schemas.microsoft.com/office/drawing/2014/main" id="{B9994FE7-F6B5-D34D-B846-52B81F6F601D}"/>
              </a:ext>
            </a:extLst>
          </p:cNvPr>
          <p:cNvSpPr>
            <a:spLocks noGrp="1"/>
          </p:cNvSpPr>
          <p:nvPr>
            <p:ph type="sldNum" sz="quarter" idx="14"/>
          </p:nvPr>
        </p:nvSpPr>
        <p:spPr>
          <a:xfrm>
            <a:off x="11496369" y="6155190"/>
            <a:ext cx="432000" cy="432000"/>
          </a:xfrm>
          <a:prstGeom prst="ellipse">
            <a:avLst/>
          </a:prstGeom>
        </p:spPr>
        <p:txBody>
          <a:bodyPr rtlCol="0"/>
          <a:lstStyle/>
          <a:p>
            <a:pPr rtl="0"/>
            <a:fld id="{19B51A1E-902D-48AF-9020-955120F399B6}" type="slidenum">
              <a:rPr lang="de-DE" noProof="0" smtClean="0"/>
              <a:pPr rtl="0"/>
              <a:t>‹Nr.›</a:t>
            </a:fld>
            <a:endParaRPr lang="de-DE" noProof="0" dirty="0"/>
          </a:p>
        </p:txBody>
      </p:sp>
      <p:sp>
        <p:nvSpPr>
          <p:cNvPr id="6" name="Textfeld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de-DE" sz="1200" noProof="0" dirty="0">
              <a:solidFill>
                <a:schemeClr val="tx1">
                  <a:lumMod val="75000"/>
                  <a:lumOff val="25000"/>
                </a:schemeClr>
              </a:solidFill>
              <a:latin typeface="+mn-lt"/>
            </a:endParaRPr>
          </a:p>
        </p:txBody>
      </p:sp>
    </p:spTree>
    <p:extLst>
      <p:ext uri="{BB962C8B-B14F-4D97-AF65-F5344CB8AC3E}">
        <p14:creationId xmlns:p14="http://schemas.microsoft.com/office/powerpoint/2010/main" val="904743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5" name="Freihandform: Form 14">
            <a:extLst>
              <a:ext uri="{FF2B5EF4-FFF2-40B4-BE49-F238E27FC236}">
                <a16:creationId xmlns:a16="http://schemas.microsoft.com/office/drawing/2014/main" id="{B29137C9-7B18-454C-AB56-2B4631DFE59D}"/>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4" name="Freihandform: Form 13">
            <a:extLst>
              <a:ext uri="{FF2B5EF4-FFF2-40B4-BE49-F238E27FC236}">
                <a16:creationId xmlns:a16="http://schemas.microsoft.com/office/drawing/2014/main" id="{0C7CDA8E-8D79-474E-8278-7D77C867E238}"/>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 name="Titel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de-DE" noProof="0" dirty="0"/>
              <a:t>Titelmasterformat durch Klicken bearbeiten</a:t>
            </a:r>
          </a:p>
        </p:txBody>
      </p:sp>
      <p:sp>
        <p:nvSpPr>
          <p:cNvPr id="6" name="Fußzeilenplatzhalt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de-DE" noProof="0" dirty="0"/>
              <a:t>Fußzeile hinzufügen</a:t>
            </a:r>
          </a:p>
        </p:txBody>
      </p:sp>
      <p:sp>
        <p:nvSpPr>
          <p:cNvPr id="7" name="Foliennummernplatzhalter 6">
            <a:extLst>
              <a:ext uri="{FF2B5EF4-FFF2-40B4-BE49-F238E27FC236}">
                <a16:creationId xmlns:a16="http://schemas.microsoft.com/office/drawing/2014/main" id="{BB4446C0-A637-4726-88A6-815A6AB63B96}"/>
              </a:ext>
            </a:extLst>
          </p:cNvPr>
          <p:cNvSpPr>
            <a:spLocks noGrp="1"/>
          </p:cNvSpPr>
          <p:nvPr>
            <p:ph type="sldNum" sz="quarter" idx="11"/>
          </p:nvPr>
        </p:nvSpPr>
        <p:spPr>
          <a:xfrm>
            <a:off x="11496369" y="6155190"/>
            <a:ext cx="432000" cy="432000"/>
          </a:xfrm>
          <a:prstGeom prst="ellipse">
            <a:avLst/>
          </a:prstGeom>
        </p:spPr>
        <p:txBody>
          <a:bodyPr rtlCol="0"/>
          <a:lstStyle>
            <a:lvl1pPr>
              <a:defRPr>
                <a:solidFill>
                  <a:schemeClr val="tx1">
                    <a:lumMod val="75000"/>
                    <a:lumOff val="25000"/>
                  </a:schemeClr>
                </a:solidFill>
              </a:defRPr>
            </a:lvl1pPr>
          </a:lstStyle>
          <a:p>
            <a:pPr rtl="0"/>
            <a:fld id="{19B51A1E-902D-48AF-9020-955120F399B6}" type="slidenum">
              <a:rPr lang="de-DE" noProof="0" smtClean="0"/>
              <a:pPr rtl="0"/>
              <a:t>‹Nr.›</a:t>
            </a:fld>
            <a:endParaRPr lang="de-DE" noProof="0" dirty="0"/>
          </a:p>
        </p:txBody>
      </p:sp>
      <p:sp>
        <p:nvSpPr>
          <p:cNvPr id="24" name="Freihandform: Form 23">
            <a:extLst>
              <a:ext uri="{FF2B5EF4-FFF2-40B4-BE49-F238E27FC236}">
                <a16:creationId xmlns:a16="http://schemas.microsoft.com/office/drawing/2014/main" id="{4F0A2415-21FA-4B06-89CA-A379C8C2E262}"/>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2" name="Freihandform: Form 21">
            <a:extLst>
              <a:ext uri="{FF2B5EF4-FFF2-40B4-BE49-F238E27FC236}">
                <a16:creationId xmlns:a16="http://schemas.microsoft.com/office/drawing/2014/main" id="{9AACAC53-33A6-4BBC-8C68-0C56D0B39F57}"/>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5" name="Freihandform: Form 24">
            <a:extLst>
              <a:ext uri="{FF2B5EF4-FFF2-40B4-BE49-F238E27FC236}">
                <a16:creationId xmlns:a16="http://schemas.microsoft.com/office/drawing/2014/main" id="{ED86A7C4-9F1E-4F96-8AD9-5B75BEE364BE}"/>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6" name="Freihandform: Form 25">
            <a:extLst>
              <a:ext uri="{FF2B5EF4-FFF2-40B4-BE49-F238E27FC236}">
                <a16:creationId xmlns:a16="http://schemas.microsoft.com/office/drawing/2014/main" id="{B63BFE72-A1DE-4CFE-9B52-553C99D5269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0" name="Freihandform: Form 29">
            <a:extLst>
              <a:ext uri="{FF2B5EF4-FFF2-40B4-BE49-F238E27FC236}">
                <a16:creationId xmlns:a16="http://schemas.microsoft.com/office/drawing/2014/main" id="{9C266CD9-D77B-4B4D-8673-531E2784C610}"/>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Tree>
    <p:extLst>
      <p:ext uri="{BB962C8B-B14F-4D97-AF65-F5344CB8AC3E}">
        <p14:creationId xmlns:p14="http://schemas.microsoft.com/office/powerpoint/2010/main" val="1198965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r Titel, keine Grafi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de-DE" noProof="0" dirty="0"/>
              <a:t>Titelmasterformat durch Klicken bearbeiten</a:t>
            </a:r>
          </a:p>
        </p:txBody>
      </p:sp>
      <p:sp>
        <p:nvSpPr>
          <p:cNvPr id="6" name="Fußzeilenplatzhalt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de-DE" noProof="0" dirty="0"/>
              <a:t>Fußzeile hinzufügen</a:t>
            </a:r>
          </a:p>
        </p:txBody>
      </p:sp>
      <p:sp>
        <p:nvSpPr>
          <p:cNvPr id="7" name="Foliennummernplatzhalter 6">
            <a:extLst>
              <a:ext uri="{FF2B5EF4-FFF2-40B4-BE49-F238E27FC236}">
                <a16:creationId xmlns:a16="http://schemas.microsoft.com/office/drawing/2014/main" id="{BB4446C0-A637-4726-88A6-815A6AB63B96}"/>
              </a:ext>
            </a:extLst>
          </p:cNvPr>
          <p:cNvSpPr>
            <a:spLocks noGrp="1"/>
          </p:cNvSpPr>
          <p:nvPr>
            <p:ph type="sldNum" sz="quarter" idx="11"/>
          </p:nvPr>
        </p:nvSpPr>
        <p:spPr>
          <a:xfrm>
            <a:off x="11496369" y="6155190"/>
            <a:ext cx="432000" cy="432000"/>
          </a:xfrm>
          <a:prstGeom prst="ellipse">
            <a:avLst/>
          </a:prstGeom>
        </p:spPr>
        <p:txBody>
          <a:bodyPr rtlCol="0"/>
          <a:lstStyle>
            <a:lvl1pPr>
              <a:defRPr>
                <a:solidFill>
                  <a:schemeClr val="tx1">
                    <a:lumMod val="75000"/>
                    <a:lumOff val="25000"/>
                  </a:schemeClr>
                </a:solidFill>
              </a:defRPr>
            </a:lvl1pPr>
          </a:lstStyle>
          <a:p>
            <a:pPr rtl="0"/>
            <a:fld id="{19B51A1E-902D-48AF-9020-955120F399B6}" type="slidenum">
              <a:rPr lang="de-DE" noProof="0" smtClean="0"/>
              <a:pPr rtl="0"/>
              <a:t>‹Nr.›</a:t>
            </a:fld>
            <a:endParaRPr lang="de-DE" noProof="0" dirty="0"/>
          </a:p>
        </p:txBody>
      </p:sp>
    </p:spTree>
    <p:extLst>
      <p:ext uri="{BB962C8B-B14F-4D97-AF65-F5344CB8AC3E}">
        <p14:creationId xmlns:p14="http://schemas.microsoft.com/office/powerpoint/2010/main" val="310335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lumMod val="85000"/>
              <a:lumOff val="15000"/>
              <a:alpha val="80000"/>
            </a:schemeClr>
          </a:solidFill>
        </p:spPr>
        <p:txBody>
          <a:bodyPr lIns="432000" rIns="432000" bIns="144000" rtlCol="0" anchor="b"/>
          <a:lstStyle>
            <a:lvl1pPr algn="l">
              <a:defRPr sz="4200" spc="-150">
                <a:solidFill>
                  <a:schemeClr val="bg1"/>
                </a:solidFill>
              </a:defRPr>
            </a:lvl1pPr>
          </a:lstStyle>
          <a:p>
            <a:pPr rtl="0"/>
            <a:r>
              <a:rPr lang="de-DE" noProof="0" dirty="0"/>
              <a:t>Mastertext durch Klicken bearbeiten </a:t>
            </a:r>
            <a:br>
              <a:rPr lang="de-DE" noProof="0" dirty="0"/>
            </a:br>
            <a:r>
              <a:rPr lang="de-DE" noProof="0" dirty="0"/>
              <a:t>Titelformat</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rtlCol="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
        <p:nvSpPr>
          <p:cNvPr id="5" name="Freihandform: Form 4">
            <a:extLst>
              <a:ext uri="{FF2B5EF4-FFF2-40B4-BE49-F238E27FC236}">
                <a16:creationId xmlns:a16="http://schemas.microsoft.com/office/drawing/2014/main" id="{13A733F0-30A3-4125-9B9B-2A07E1461F1B}"/>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6" name="Freihandform: Form 5">
            <a:extLst>
              <a:ext uri="{FF2B5EF4-FFF2-40B4-BE49-F238E27FC236}">
                <a16:creationId xmlns:a16="http://schemas.microsoft.com/office/drawing/2014/main" id="{9E236A80-227E-4FE4-AA47-7802636969A0}"/>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7" name="Freihandform: Form 6">
            <a:extLst>
              <a:ext uri="{FF2B5EF4-FFF2-40B4-BE49-F238E27FC236}">
                <a16:creationId xmlns:a16="http://schemas.microsoft.com/office/drawing/2014/main" id="{AAF58058-47D7-451D-B2D5-713873CFA06B}"/>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8" name="Freihandform: Form 7">
            <a:extLst>
              <a:ext uri="{FF2B5EF4-FFF2-40B4-BE49-F238E27FC236}">
                <a16:creationId xmlns:a16="http://schemas.microsoft.com/office/drawing/2014/main" id="{E6D9AC51-13A8-43F2-B0AE-A475CD84575E}"/>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9" name="Freihandform: Form 8">
            <a:extLst>
              <a:ext uri="{FF2B5EF4-FFF2-40B4-BE49-F238E27FC236}">
                <a16:creationId xmlns:a16="http://schemas.microsoft.com/office/drawing/2014/main" id="{CBA8CC4C-FA3C-45FB-A5CE-C0F41063A4AA}"/>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0" name="Freihandform: Form 9">
            <a:extLst>
              <a:ext uri="{FF2B5EF4-FFF2-40B4-BE49-F238E27FC236}">
                <a16:creationId xmlns:a16="http://schemas.microsoft.com/office/drawing/2014/main" id="{320D0EA4-6C0E-4F3B-B209-84132CF9DCEE}"/>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1" name="Freihandform: Form 10">
            <a:extLst>
              <a:ext uri="{FF2B5EF4-FFF2-40B4-BE49-F238E27FC236}">
                <a16:creationId xmlns:a16="http://schemas.microsoft.com/office/drawing/2014/main" id="{B2637900-ABE5-44BB-8955-B59B20FACF68}"/>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2" name="Freihandform: Form 11">
            <a:extLst>
              <a:ext uri="{FF2B5EF4-FFF2-40B4-BE49-F238E27FC236}">
                <a16:creationId xmlns:a16="http://schemas.microsoft.com/office/drawing/2014/main" id="{8878CEF9-0D4E-43CF-A1AC-B8A752A7EDD3}"/>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Tree>
    <p:extLst>
      <p:ext uri="{BB962C8B-B14F-4D97-AF65-F5344CB8AC3E}">
        <p14:creationId xmlns:p14="http://schemas.microsoft.com/office/powerpoint/2010/main" val="2701395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bschnittsüberschrift">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9" name="Rechteck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0" name="Rechteck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1" name="Rechteck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lumMod val="85000"/>
              <a:lumOff val="15000"/>
              <a:alpha val="80000"/>
            </a:schemeClr>
          </a:solidFill>
        </p:spPr>
        <p:txBody>
          <a:bodyPr lIns="288000" rIns="432000" bIns="144000" rtlCol="0" anchor="b"/>
          <a:lstStyle>
            <a:lvl1pPr algn="r">
              <a:defRPr sz="4200" spc="-150">
                <a:solidFill>
                  <a:schemeClr val="bg1"/>
                </a:solidFill>
              </a:defRPr>
            </a:lvl1pPr>
          </a:lstStyle>
          <a:p>
            <a:pPr rtl="0"/>
            <a:r>
              <a:rPr lang="de-DE" noProof="0" dirty="0"/>
              <a:t>Zum Bearbeiten klicken </a:t>
            </a:r>
            <a:br>
              <a:rPr lang="de-DE" noProof="0" dirty="0"/>
            </a:br>
            <a:r>
              <a:rPr lang="de-DE" noProof="0" dirty="0"/>
              <a:t>Titelmasterformat</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rtlCol="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
        <p:nvSpPr>
          <p:cNvPr id="5" name="Foliennummernplatzhalter 4">
            <a:extLst>
              <a:ext uri="{FF2B5EF4-FFF2-40B4-BE49-F238E27FC236}">
                <a16:creationId xmlns:a16="http://schemas.microsoft.com/office/drawing/2014/main" id="{B9994FE7-F6B5-D34D-B846-52B81F6F601D}"/>
              </a:ext>
            </a:extLst>
          </p:cNvPr>
          <p:cNvSpPr>
            <a:spLocks noGrp="1"/>
          </p:cNvSpPr>
          <p:nvPr>
            <p:ph type="sldNum" sz="quarter" idx="14"/>
          </p:nvPr>
        </p:nvSpPr>
        <p:spPr>
          <a:xfrm>
            <a:off x="11496369" y="6155190"/>
            <a:ext cx="432000" cy="432000"/>
          </a:xfrm>
          <a:prstGeom prst="ellipse">
            <a:avLst/>
          </a:prstGeom>
        </p:spPr>
        <p:txBody>
          <a:bodyPr rtlCol="0"/>
          <a:lstStyle/>
          <a:p>
            <a:pPr rtl="0"/>
            <a:fld id="{19B51A1E-902D-48AF-9020-955120F399B6}" type="slidenum">
              <a:rPr lang="de-DE" noProof="0" smtClean="0"/>
              <a:pPr rtl="0"/>
              <a:t>‹Nr.›</a:t>
            </a:fld>
            <a:endParaRPr lang="de-DE" noProof="0" dirty="0"/>
          </a:p>
        </p:txBody>
      </p:sp>
      <p:sp>
        <p:nvSpPr>
          <p:cNvPr id="6" name="Textfeld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de-DE" sz="1200" noProof="0" dirty="0">
              <a:solidFill>
                <a:schemeClr val="tx1">
                  <a:lumMod val="75000"/>
                  <a:lumOff val="25000"/>
                </a:schemeClr>
              </a:solidFill>
              <a:latin typeface="+mn-lt"/>
            </a:endParaRPr>
          </a:p>
        </p:txBody>
      </p:sp>
      <p:sp>
        <p:nvSpPr>
          <p:cNvPr id="13" name="Freihandform: Form 12">
            <a:extLst>
              <a:ext uri="{FF2B5EF4-FFF2-40B4-BE49-F238E27FC236}">
                <a16:creationId xmlns:a16="http://schemas.microsoft.com/office/drawing/2014/main" id="{20052C3A-3942-4B16-A466-441F8E3C2260}"/>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Tree>
    <p:extLst>
      <p:ext uri="{BB962C8B-B14F-4D97-AF65-F5344CB8AC3E}">
        <p14:creationId xmlns:p14="http://schemas.microsoft.com/office/powerpoint/2010/main" val="326948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29" name="Freihandform: Form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7" name="Freihandform: Form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6" name="Fußzeilenplatzhalt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de-DE" noProof="0" dirty="0"/>
              <a:t>Fußzeile hinzufügen</a:t>
            </a:r>
          </a:p>
        </p:txBody>
      </p:sp>
      <p:sp>
        <p:nvSpPr>
          <p:cNvPr id="7" name="Foliennummernplatzhalter 6">
            <a:extLst>
              <a:ext uri="{FF2B5EF4-FFF2-40B4-BE49-F238E27FC236}">
                <a16:creationId xmlns:a16="http://schemas.microsoft.com/office/drawing/2014/main" id="{BB4446C0-A637-4726-88A6-815A6AB63B96}"/>
              </a:ext>
            </a:extLst>
          </p:cNvPr>
          <p:cNvSpPr>
            <a:spLocks noGrp="1"/>
          </p:cNvSpPr>
          <p:nvPr>
            <p:ph type="sldNum" sz="quarter" idx="11"/>
          </p:nvPr>
        </p:nvSpPr>
        <p:spPr>
          <a:xfrm>
            <a:off x="11496369" y="6155190"/>
            <a:ext cx="432000" cy="432000"/>
          </a:xfrm>
          <a:prstGeom prst="ellipse">
            <a:avLst/>
          </a:prstGeom>
        </p:spPr>
        <p:txBody>
          <a:bodyPr rtlCol="0"/>
          <a:lstStyle>
            <a:lvl1pPr>
              <a:defRPr>
                <a:solidFill>
                  <a:schemeClr val="tx1">
                    <a:lumMod val="75000"/>
                    <a:lumOff val="25000"/>
                  </a:schemeClr>
                </a:solidFill>
              </a:defRPr>
            </a:lvl1pPr>
          </a:lstStyle>
          <a:p>
            <a:pPr rtl="0"/>
            <a:fld id="{19B51A1E-902D-48AF-9020-955120F399B6}" type="slidenum">
              <a:rPr lang="de-DE" noProof="0" smtClean="0"/>
              <a:pPr rtl="0"/>
              <a:t>‹Nr.›</a:t>
            </a:fld>
            <a:endParaRPr lang="de-DE" noProof="0" dirty="0"/>
          </a:p>
        </p:txBody>
      </p:sp>
      <p:sp>
        <p:nvSpPr>
          <p:cNvPr id="14" name="Freihandform: Form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9" name="Freihandform: Form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8" name="Freihandform: Form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0" name="Freihandform: Form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4" name="Freihandform: Form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3" name="Freihandform: Form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5" name="Titel 1">
            <a:extLst>
              <a:ext uri="{FF2B5EF4-FFF2-40B4-BE49-F238E27FC236}">
                <a16:creationId xmlns:a16="http://schemas.microsoft.com/office/drawing/2014/main" id="{E73E47D5-BDE7-46E7-8C4E-6111A41AF8D9}"/>
              </a:ext>
            </a:extLst>
          </p:cNvPr>
          <p:cNvSpPr>
            <a:spLocks noGrp="1"/>
          </p:cNvSpPr>
          <p:nvPr>
            <p:ph type="title"/>
          </p:nvPr>
        </p:nvSpPr>
        <p:spPr>
          <a:xfrm>
            <a:off x="839788" y="457200"/>
            <a:ext cx="3932237" cy="1600200"/>
          </a:xfrm>
        </p:spPr>
        <p:txBody>
          <a:bodyPr rtlCol="0" anchor="b"/>
          <a:lstStyle>
            <a:lvl1pPr>
              <a:defRPr sz="3200"/>
            </a:lvl1pPr>
          </a:lstStyle>
          <a:p>
            <a:pPr rtl="0"/>
            <a:r>
              <a:rPr lang="de-DE" noProof="0" dirty="0"/>
              <a:t>Titelmasterformat durch Klicken bearbeiten</a:t>
            </a:r>
          </a:p>
        </p:txBody>
      </p:sp>
      <p:sp>
        <p:nvSpPr>
          <p:cNvPr id="16" name="Textplatzhalter 3">
            <a:extLst>
              <a:ext uri="{FF2B5EF4-FFF2-40B4-BE49-F238E27FC236}">
                <a16:creationId xmlns:a16="http://schemas.microsoft.com/office/drawing/2014/main" id="{4D90A547-C01D-42BC-98ED-831FDD76F30D}"/>
              </a:ext>
            </a:extLst>
          </p:cNvPr>
          <p:cNvSpPr>
            <a:spLocks noGrp="1"/>
          </p:cNvSpPr>
          <p:nvPr>
            <p:ph type="body" sz="half" idx="2" hasCustomPrompt="1"/>
          </p:nvPr>
        </p:nvSpPr>
        <p:spPr>
          <a:xfrm>
            <a:off x="839788" y="2057400"/>
            <a:ext cx="3932237" cy="3811588"/>
          </a:xfrm>
        </p:spPr>
        <p:txBody>
          <a:bodyPr rtlCol="0"/>
          <a:lstStyle>
            <a:lvl1pPr marL="0" indent="0"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dirty="0"/>
              <a:t>Textmasterformate durch Klicken bearbeiten</a:t>
            </a:r>
          </a:p>
        </p:txBody>
      </p:sp>
      <p:sp>
        <p:nvSpPr>
          <p:cNvPr id="17" name="Inhaltsplatzhalter 2">
            <a:extLst>
              <a:ext uri="{FF2B5EF4-FFF2-40B4-BE49-F238E27FC236}">
                <a16:creationId xmlns:a16="http://schemas.microsoft.com/office/drawing/2014/main" id="{AEBF3BE3-47D8-4511-B598-743DF88DF915}"/>
              </a:ext>
            </a:extLst>
          </p:cNvPr>
          <p:cNvSpPr>
            <a:spLocks noGrp="1"/>
          </p:cNvSpPr>
          <p:nvPr>
            <p:ph idx="1"/>
          </p:nvPr>
        </p:nvSpPr>
        <p:spPr>
          <a:xfrm>
            <a:off x="5183188" y="457201"/>
            <a:ext cx="6172200" cy="540385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Tree>
    <p:extLst>
      <p:ext uri="{BB962C8B-B14F-4D97-AF65-F5344CB8AC3E}">
        <p14:creationId xmlns:p14="http://schemas.microsoft.com/office/powerpoint/2010/main" val="3000084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29" name="Freihandform: Form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7" name="Freihandform: Form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6" name="Fußzeilenplatzhalt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de-DE" noProof="0" dirty="0"/>
              <a:t>Fußzeile hinzufügen</a:t>
            </a:r>
          </a:p>
        </p:txBody>
      </p:sp>
      <p:sp>
        <p:nvSpPr>
          <p:cNvPr id="7" name="Foliennummernplatzhalter 6">
            <a:extLst>
              <a:ext uri="{FF2B5EF4-FFF2-40B4-BE49-F238E27FC236}">
                <a16:creationId xmlns:a16="http://schemas.microsoft.com/office/drawing/2014/main" id="{BB4446C0-A637-4726-88A6-815A6AB63B96}"/>
              </a:ext>
            </a:extLst>
          </p:cNvPr>
          <p:cNvSpPr>
            <a:spLocks noGrp="1"/>
          </p:cNvSpPr>
          <p:nvPr>
            <p:ph type="sldNum" sz="quarter" idx="11"/>
          </p:nvPr>
        </p:nvSpPr>
        <p:spPr>
          <a:xfrm>
            <a:off x="11496369" y="6155190"/>
            <a:ext cx="432000" cy="432000"/>
          </a:xfrm>
          <a:prstGeom prst="ellipse">
            <a:avLst/>
          </a:prstGeom>
        </p:spPr>
        <p:txBody>
          <a:bodyPr rtlCol="0"/>
          <a:lstStyle>
            <a:lvl1pPr>
              <a:defRPr>
                <a:solidFill>
                  <a:schemeClr val="tx1">
                    <a:lumMod val="75000"/>
                    <a:lumOff val="25000"/>
                  </a:schemeClr>
                </a:solidFill>
              </a:defRPr>
            </a:lvl1pPr>
          </a:lstStyle>
          <a:p>
            <a:pPr rtl="0"/>
            <a:fld id="{19B51A1E-902D-48AF-9020-955120F399B6}" type="slidenum">
              <a:rPr lang="de-DE" noProof="0" smtClean="0"/>
              <a:pPr rtl="0"/>
              <a:t>‹Nr.›</a:t>
            </a:fld>
            <a:endParaRPr lang="de-DE" noProof="0" dirty="0"/>
          </a:p>
        </p:txBody>
      </p:sp>
      <p:sp>
        <p:nvSpPr>
          <p:cNvPr id="14" name="Freihandform: Form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9" name="Freihandform: Form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8" name="Freihandform: Form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0" name="Freihandform: Form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4" name="Freihandform: Form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3" name="Freihandform: Form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5" name="Titel 1">
            <a:extLst>
              <a:ext uri="{FF2B5EF4-FFF2-40B4-BE49-F238E27FC236}">
                <a16:creationId xmlns:a16="http://schemas.microsoft.com/office/drawing/2014/main" id="{91434632-BEE5-428E-872A-794325BA8062}"/>
              </a:ext>
            </a:extLst>
          </p:cNvPr>
          <p:cNvSpPr>
            <a:spLocks noGrp="1"/>
          </p:cNvSpPr>
          <p:nvPr>
            <p:ph type="title"/>
          </p:nvPr>
        </p:nvSpPr>
        <p:spPr>
          <a:xfrm>
            <a:off x="839788" y="457200"/>
            <a:ext cx="3932237" cy="1600200"/>
          </a:xfrm>
        </p:spPr>
        <p:txBody>
          <a:bodyPr rtlCol="0" anchor="b"/>
          <a:lstStyle>
            <a:lvl1pPr>
              <a:defRPr sz="3200"/>
            </a:lvl1pPr>
          </a:lstStyle>
          <a:p>
            <a:pPr rtl="0"/>
            <a:r>
              <a:rPr lang="de-DE" noProof="0" dirty="0"/>
              <a:t>Titelmasterformat durch Klicken bearbeiten</a:t>
            </a:r>
          </a:p>
        </p:txBody>
      </p:sp>
      <p:sp>
        <p:nvSpPr>
          <p:cNvPr id="16" name="Textplatzhalter 3">
            <a:extLst>
              <a:ext uri="{FF2B5EF4-FFF2-40B4-BE49-F238E27FC236}">
                <a16:creationId xmlns:a16="http://schemas.microsoft.com/office/drawing/2014/main" id="{7CB95FD3-7DAC-4417-8633-7EFA4852E016}"/>
              </a:ext>
            </a:extLst>
          </p:cNvPr>
          <p:cNvSpPr>
            <a:spLocks noGrp="1"/>
          </p:cNvSpPr>
          <p:nvPr>
            <p:ph type="body" sz="half" idx="2" hasCustomPrompt="1"/>
          </p:nvPr>
        </p:nvSpPr>
        <p:spPr>
          <a:xfrm>
            <a:off x="839788" y="2057400"/>
            <a:ext cx="3932237" cy="3811588"/>
          </a:xfrm>
        </p:spPr>
        <p:txBody>
          <a:bodyPr rtlCol="0"/>
          <a:lstStyle>
            <a:lvl1pPr marL="0" indent="0"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dirty="0"/>
              <a:t>Textmasterformate durch Klicken bearbeiten</a:t>
            </a:r>
          </a:p>
        </p:txBody>
      </p:sp>
      <p:sp>
        <p:nvSpPr>
          <p:cNvPr id="17" name="Bildplatzhalter 2">
            <a:extLst>
              <a:ext uri="{FF2B5EF4-FFF2-40B4-BE49-F238E27FC236}">
                <a16:creationId xmlns:a16="http://schemas.microsoft.com/office/drawing/2014/main" id="{94CDAD6C-9665-443F-B344-147513A6C144}"/>
              </a:ext>
            </a:extLst>
          </p:cNvPr>
          <p:cNvSpPr>
            <a:spLocks noGrp="1"/>
          </p:cNvSpPr>
          <p:nvPr>
            <p:ph type="pic" idx="1"/>
          </p:nvPr>
        </p:nvSpPr>
        <p:spPr>
          <a:xfrm>
            <a:off x="5183188" y="457201"/>
            <a:ext cx="6172200" cy="540385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dirty="0"/>
              <a:t>Klicken Sie, um ein Bild hinzuzufügen.</a:t>
            </a:r>
          </a:p>
        </p:txBody>
      </p:sp>
    </p:spTree>
    <p:extLst>
      <p:ext uri="{BB962C8B-B14F-4D97-AF65-F5344CB8AC3E}">
        <p14:creationId xmlns:p14="http://schemas.microsoft.com/office/powerpoint/2010/main" val="1641209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9" name="Freihandform: Form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7" name="Freihandform: Form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6" name="Fußzeilenplatzhalt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de-DE" noProof="0" dirty="0"/>
              <a:t>Fußzeile hinzufügen</a:t>
            </a:r>
          </a:p>
        </p:txBody>
      </p:sp>
      <p:sp>
        <p:nvSpPr>
          <p:cNvPr id="7" name="Foliennummernplatzhalter 6">
            <a:extLst>
              <a:ext uri="{FF2B5EF4-FFF2-40B4-BE49-F238E27FC236}">
                <a16:creationId xmlns:a16="http://schemas.microsoft.com/office/drawing/2014/main" id="{BB4446C0-A637-4726-88A6-815A6AB63B96}"/>
              </a:ext>
            </a:extLst>
          </p:cNvPr>
          <p:cNvSpPr>
            <a:spLocks noGrp="1"/>
          </p:cNvSpPr>
          <p:nvPr>
            <p:ph type="sldNum" sz="quarter" idx="11"/>
          </p:nvPr>
        </p:nvSpPr>
        <p:spPr>
          <a:xfrm>
            <a:off x="11496369" y="6155190"/>
            <a:ext cx="432000" cy="432000"/>
          </a:xfrm>
          <a:prstGeom prst="ellipse">
            <a:avLst/>
          </a:prstGeom>
        </p:spPr>
        <p:txBody>
          <a:bodyPr rtlCol="0"/>
          <a:lstStyle>
            <a:lvl1pPr>
              <a:defRPr>
                <a:solidFill>
                  <a:schemeClr val="tx1">
                    <a:lumMod val="75000"/>
                    <a:lumOff val="25000"/>
                  </a:schemeClr>
                </a:solidFill>
              </a:defRPr>
            </a:lvl1pPr>
          </a:lstStyle>
          <a:p>
            <a:pPr rtl="0"/>
            <a:fld id="{19B51A1E-902D-48AF-9020-955120F399B6}" type="slidenum">
              <a:rPr lang="de-DE" noProof="0" smtClean="0"/>
              <a:pPr rtl="0"/>
              <a:t>‹Nr.›</a:t>
            </a:fld>
            <a:endParaRPr lang="de-DE" noProof="0" dirty="0"/>
          </a:p>
        </p:txBody>
      </p:sp>
      <p:sp>
        <p:nvSpPr>
          <p:cNvPr id="14" name="Freihandform: Form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9" name="Freihandform: Form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8" name="Freihandform: Form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0" name="Freihandform: Form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4" name="Freihandform: Form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3" name="Freihandform: Form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Tree>
    <p:extLst>
      <p:ext uri="{BB962C8B-B14F-4D97-AF65-F5344CB8AC3E}">
        <p14:creationId xmlns:p14="http://schemas.microsoft.com/office/powerpoint/2010/main" val="4149929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oßes Bild und Tex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rtlCol="0" anchor="b"/>
          <a:lstStyle>
            <a:lvl1pPr algn="r">
              <a:defRPr sz="4200" spc="-150">
                <a:solidFill>
                  <a:schemeClr val="bg1"/>
                </a:solidFill>
              </a:defRPr>
            </a:lvl1pPr>
          </a:lstStyle>
          <a:p>
            <a:pPr rtl="0"/>
            <a:r>
              <a:rPr lang="de-DE" noProof="0" dirty="0"/>
              <a:t>Zum Bearbeiten klicken </a:t>
            </a:r>
            <a:br>
              <a:rPr lang="de-DE" noProof="0" dirty="0"/>
            </a:br>
            <a:r>
              <a:rPr lang="de-DE" noProof="0" dirty="0"/>
              <a:t>Titelmasterformat</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rtlCol="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
        <p:nvSpPr>
          <p:cNvPr id="5" name="Foliennummernplatzhalter 4">
            <a:extLst>
              <a:ext uri="{FF2B5EF4-FFF2-40B4-BE49-F238E27FC236}">
                <a16:creationId xmlns:a16="http://schemas.microsoft.com/office/drawing/2014/main" id="{B9994FE7-F6B5-D34D-B846-52B81F6F601D}"/>
              </a:ext>
            </a:extLst>
          </p:cNvPr>
          <p:cNvSpPr>
            <a:spLocks noGrp="1"/>
          </p:cNvSpPr>
          <p:nvPr>
            <p:ph type="sldNum" sz="quarter" idx="14"/>
          </p:nvPr>
        </p:nvSpPr>
        <p:spPr>
          <a:xfrm>
            <a:off x="11496369" y="6155190"/>
            <a:ext cx="432000" cy="432000"/>
          </a:xfrm>
          <a:prstGeom prst="ellipse">
            <a:avLst/>
          </a:prstGeom>
        </p:spPr>
        <p:txBody>
          <a:bodyPr rtlCol="0"/>
          <a:lstStyle/>
          <a:p>
            <a:pPr rtl="0"/>
            <a:fld id="{19B51A1E-902D-48AF-9020-955120F399B6}" type="slidenum">
              <a:rPr lang="de-DE" noProof="0" smtClean="0"/>
              <a:pPr rtl="0"/>
              <a:t>‹Nr.›</a:t>
            </a:fld>
            <a:endParaRPr lang="de-DE" noProof="0" dirty="0"/>
          </a:p>
        </p:txBody>
      </p:sp>
      <p:sp>
        <p:nvSpPr>
          <p:cNvPr id="6" name="Textfeld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de-DE" sz="1200" noProof="0" dirty="0">
              <a:solidFill>
                <a:schemeClr val="tx1">
                  <a:lumMod val="75000"/>
                  <a:lumOff val="25000"/>
                </a:schemeClr>
              </a:solidFill>
              <a:latin typeface="+mn-lt"/>
            </a:endParaRPr>
          </a:p>
        </p:txBody>
      </p:sp>
      <p:sp>
        <p:nvSpPr>
          <p:cNvPr id="32" name="Bildplatzhalt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chemeClr val="tx1">
              <a:lumMod val="85000"/>
              <a:lumOff val="15000"/>
            </a:schemeClr>
          </a:solidFill>
        </p:spPr>
        <p:txBody>
          <a:bodyPr lIns="0" tIns="0" rtlCol="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pPr rtl="0"/>
            <a:r>
              <a:rPr lang="de-DE" noProof="0" dirty="0"/>
              <a:t>Bild hier einfügen oder ablegen</a:t>
            </a:r>
          </a:p>
        </p:txBody>
      </p:sp>
      <p:sp>
        <p:nvSpPr>
          <p:cNvPr id="16" name="Inhaltsplatzhalter 2">
            <a:extLst>
              <a:ext uri="{FF2B5EF4-FFF2-40B4-BE49-F238E27FC236}">
                <a16:creationId xmlns:a16="http://schemas.microsoft.com/office/drawing/2014/main" id="{ED5F0C9D-A08F-4539-BA26-61D24BBE6E9A}"/>
              </a:ext>
            </a:extLst>
          </p:cNvPr>
          <p:cNvSpPr>
            <a:spLocks noGrp="1"/>
          </p:cNvSpPr>
          <p:nvPr>
            <p:ph idx="15"/>
          </p:nvPr>
        </p:nvSpPr>
        <p:spPr>
          <a:xfrm>
            <a:off x="6464300" y="1152000"/>
            <a:ext cx="5307700" cy="4680000"/>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Tree>
    <p:extLst>
      <p:ext uri="{BB962C8B-B14F-4D97-AF65-F5344CB8AC3E}">
        <p14:creationId xmlns:p14="http://schemas.microsoft.com/office/powerpoint/2010/main" val="607283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11340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2" name="Titel 1">
            <a:extLst>
              <a:ext uri="{FF2B5EF4-FFF2-40B4-BE49-F238E27FC236}">
                <a16:creationId xmlns:a16="http://schemas.microsoft.com/office/drawing/2014/main" id="{5CFF4C50-933F-41F9-AD11-BD02410AA7D5}"/>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de-DE" noProof="0" dirty="0"/>
              <a:t>Titelmasterformat durch Klicken bearbeiten</a:t>
            </a:r>
          </a:p>
        </p:txBody>
      </p:sp>
      <p:sp>
        <p:nvSpPr>
          <p:cNvPr id="7" name="Fußzeilenplatzhalt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de-DE" noProof="0" dirty="0"/>
              <a:t>Fußzeile hinzufügen</a:t>
            </a:r>
          </a:p>
        </p:txBody>
      </p:sp>
      <p:sp>
        <p:nvSpPr>
          <p:cNvPr id="8" name="Foliennummernplatzhalter 7">
            <a:extLst>
              <a:ext uri="{FF2B5EF4-FFF2-40B4-BE49-F238E27FC236}">
                <a16:creationId xmlns:a16="http://schemas.microsoft.com/office/drawing/2014/main" id="{86E99B1E-D08C-46BA-9D27-9ED02F4C9B6C}"/>
              </a:ext>
            </a:extLst>
          </p:cNvPr>
          <p:cNvSpPr>
            <a:spLocks noGrp="1"/>
          </p:cNvSpPr>
          <p:nvPr>
            <p:ph type="sldNum" sz="quarter" idx="11"/>
          </p:nvPr>
        </p:nvSpPr>
        <p:spPr>
          <a:xfrm>
            <a:off x="11496369" y="6155190"/>
            <a:ext cx="432000" cy="432000"/>
          </a:xfrm>
          <a:prstGeom prst="ellipse">
            <a:avLst/>
          </a:prstGeom>
        </p:spPr>
        <p:txBody>
          <a:bodyPr rtlCol="0"/>
          <a:lstStyle>
            <a:lvl1pPr>
              <a:defRPr>
                <a:solidFill>
                  <a:schemeClr val="tx1">
                    <a:lumMod val="75000"/>
                    <a:lumOff val="25000"/>
                  </a:schemeClr>
                </a:solidFill>
              </a:defRPr>
            </a:lvl1pPr>
          </a:lstStyle>
          <a:p>
            <a:pPr rtl="0"/>
            <a:fld id="{19B51A1E-902D-48AF-9020-955120F399B6}" type="slidenum">
              <a:rPr lang="de-DE" noProof="0" smtClean="0"/>
              <a:pPr rtl="0"/>
              <a:t>‹Nr.›</a:t>
            </a:fld>
            <a:endParaRPr lang="de-DE" noProof="0" dirty="0"/>
          </a:p>
        </p:txBody>
      </p:sp>
      <p:sp>
        <p:nvSpPr>
          <p:cNvPr id="24" name="Freihandform: Form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5" name="Freihandform: Form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6" name="Freihandform: Form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7" name="Freihandform: Form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8" name="Freihandform: Form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9" name="Freihandform: Form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0" name="Freihandform: Form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1" name="Freihandform: Form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2" name="Freihandform: Form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3" name="Freihandform: Form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4" name="Freihandform: Form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5" name="Freihandform: Form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6" name="Freihandform: Form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7" name="Freihandform: Form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Tree>
    <p:extLst>
      <p:ext uri="{BB962C8B-B14F-4D97-AF65-F5344CB8AC3E}">
        <p14:creationId xmlns:p14="http://schemas.microsoft.com/office/powerpoint/2010/main" val="1734501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7" name="Freihandform: Form 6">
            <a:extLst>
              <a:ext uri="{FF2B5EF4-FFF2-40B4-BE49-F238E27FC236}">
                <a16:creationId xmlns:a16="http://schemas.microsoft.com/office/drawing/2014/main" id="{BE0A84F6-FEAA-4BDD-9282-20006CFE8BD1}"/>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0" name="Freihandform: Form 9">
            <a:extLst>
              <a:ext uri="{FF2B5EF4-FFF2-40B4-BE49-F238E27FC236}">
                <a16:creationId xmlns:a16="http://schemas.microsoft.com/office/drawing/2014/main" id="{0CD00A51-7C86-40CE-9A85-9305A72856F5}"/>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1" name="Freihandform: Form 10">
            <a:extLst>
              <a:ext uri="{FF2B5EF4-FFF2-40B4-BE49-F238E27FC236}">
                <a16:creationId xmlns:a16="http://schemas.microsoft.com/office/drawing/2014/main" id="{72581C84-47AA-4227-BB97-9D73745C635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2" name="Freihandform: Form 11">
            <a:extLst>
              <a:ext uri="{FF2B5EF4-FFF2-40B4-BE49-F238E27FC236}">
                <a16:creationId xmlns:a16="http://schemas.microsoft.com/office/drawing/2014/main" id="{A3D0208D-7363-46C1-93C0-34D5C7CC03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3" name="Freihandform: Form 12">
            <a:extLst>
              <a:ext uri="{FF2B5EF4-FFF2-40B4-BE49-F238E27FC236}">
                <a16:creationId xmlns:a16="http://schemas.microsoft.com/office/drawing/2014/main" id="{9BF00BA4-FF52-480A-802E-02DFDD8C7441}"/>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4" name="Freihandform: Form 13">
            <a:extLst>
              <a:ext uri="{FF2B5EF4-FFF2-40B4-BE49-F238E27FC236}">
                <a16:creationId xmlns:a16="http://schemas.microsoft.com/office/drawing/2014/main" id="{98FC3C8E-D2F9-46FE-B29F-17C02B89FFCC}"/>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5" name="Freihandform: Form 14">
            <a:extLst>
              <a:ext uri="{FF2B5EF4-FFF2-40B4-BE49-F238E27FC236}">
                <a16:creationId xmlns:a16="http://schemas.microsoft.com/office/drawing/2014/main" id="{1AC53E23-4CA7-479D-B22A-A5FCB3E5B5F6}"/>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6" name="Freihandform: Form 15">
            <a:extLst>
              <a:ext uri="{FF2B5EF4-FFF2-40B4-BE49-F238E27FC236}">
                <a16:creationId xmlns:a16="http://schemas.microsoft.com/office/drawing/2014/main" id="{96F0F1DB-0C5F-4895-B71A-86B7D122DD4B}"/>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7" name="Freihandform: Form 16">
            <a:extLst>
              <a:ext uri="{FF2B5EF4-FFF2-40B4-BE49-F238E27FC236}">
                <a16:creationId xmlns:a16="http://schemas.microsoft.com/office/drawing/2014/main" id="{134BF4B3-A394-4B33-84E8-433CB3F4D710}"/>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8" name="Freihandform: Form 17">
            <a:extLst>
              <a:ext uri="{FF2B5EF4-FFF2-40B4-BE49-F238E27FC236}">
                <a16:creationId xmlns:a16="http://schemas.microsoft.com/office/drawing/2014/main" id="{B6E11BA4-7EBA-47E5-8E07-57E665A74955}"/>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9" name="Freihandform: Form 18">
            <a:extLst>
              <a:ext uri="{FF2B5EF4-FFF2-40B4-BE49-F238E27FC236}">
                <a16:creationId xmlns:a16="http://schemas.microsoft.com/office/drawing/2014/main" id="{7A178943-1EAE-4532-95FB-DFD1B8A936ED}"/>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0" name="Freihandform: Form 19">
            <a:extLst>
              <a:ext uri="{FF2B5EF4-FFF2-40B4-BE49-F238E27FC236}">
                <a16:creationId xmlns:a16="http://schemas.microsoft.com/office/drawing/2014/main" id="{A1603A2C-1F9D-4BAB-BF6C-C411F8898F5A}"/>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1" name="Freihandform: Form 20">
            <a:extLst>
              <a:ext uri="{FF2B5EF4-FFF2-40B4-BE49-F238E27FC236}">
                <a16:creationId xmlns:a16="http://schemas.microsoft.com/office/drawing/2014/main" id="{D019487C-9065-4D0C-8A4F-0BEC960FF5E1}"/>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2" name="Freihandform: Form 21">
            <a:extLst>
              <a:ext uri="{FF2B5EF4-FFF2-40B4-BE49-F238E27FC236}">
                <a16:creationId xmlns:a16="http://schemas.microsoft.com/office/drawing/2014/main" id="{B2E39A85-934A-4BF2-93E3-761989F1B981}"/>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 name="Titel 1">
            <a:extLst>
              <a:ext uri="{FF2B5EF4-FFF2-40B4-BE49-F238E27FC236}">
                <a16:creationId xmlns:a16="http://schemas.microsoft.com/office/drawing/2014/main" id="{40EE479C-D1F6-4BAC-80D2-90EF74E3261A}"/>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de-DE" noProof="0" dirty="0"/>
              <a:t>Titelmasterformat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p:nvPr>
        </p:nvSpPr>
        <p:spPr>
          <a:xfrm>
            <a:off x="432000" y="1152000"/>
            <a:ext cx="5472000" cy="504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Fußzeilenplatzhalter 7">
            <a:extLst>
              <a:ext uri="{FF2B5EF4-FFF2-40B4-BE49-F238E27FC236}">
                <a16:creationId xmlns:a16="http://schemas.microsoft.com/office/drawing/2014/main" id="{C9E47D86-FD0D-44D0-9B7F-9EDEBD11F9D6}"/>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de-DE" noProof="0" dirty="0"/>
              <a:t>Fußzeile hinzufügen</a:t>
            </a:r>
          </a:p>
        </p:txBody>
      </p:sp>
      <p:sp>
        <p:nvSpPr>
          <p:cNvPr id="9" name="Foliennummernplatzhalter 8">
            <a:extLst>
              <a:ext uri="{FF2B5EF4-FFF2-40B4-BE49-F238E27FC236}">
                <a16:creationId xmlns:a16="http://schemas.microsoft.com/office/drawing/2014/main" id="{0A29F8B3-4723-4928-83E5-76C29D05F2FE}"/>
              </a:ext>
            </a:extLst>
          </p:cNvPr>
          <p:cNvSpPr>
            <a:spLocks noGrp="1"/>
          </p:cNvSpPr>
          <p:nvPr>
            <p:ph type="sldNum" sz="quarter" idx="11"/>
          </p:nvPr>
        </p:nvSpPr>
        <p:spPr>
          <a:xfrm>
            <a:off x="11496369" y="6155190"/>
            <a:ext cx="432000" cy="432000"/>
          </a:xfrm>
          <a:prstGeom prst="ellipse">
            <a:avLst/>
          </a:prstGeom>
        </p:spPr>
        <p:txBody>
          <a:bodyPr rtlCol="0"/>
          <a:lstStyle>
            <a:lvl1pPr>
              <a:defRPr>
                <a:solidFill>
                  <a:schemeClr val="tx1">
                    <a:lumMod val="75000"/>
                    <a:lumOff val="25000"/>
                  </a:schemeClr>
                </a:solidFill>
              </a:defRPr>
            </a:lvl1pPr>
          </a:lstStyle>
          <a:p>
            <a:pPr rtl="0"/>
            <a:fld id="{19B51A1E-902D-48AF-9020-955120F399B6}" type="slidenum">
              <a:rPr lang="de-DE" noProof="0" smtClean="0"/>
              <a:pPr rtl="0"/>
              <a:t>‹Nr.›</a:t>
            </a:fld>
            <a:endParaRPr lang="de-DE" noProof="0" dirty="0"/>
          </a:p>
        </p:txBody>
      </p:sp>
      <p:sp>
        <p:nvSpPr>
          <p:cNvPr id="23" name="Inhaltsplatzhalter 3">
            <a:extLst>
              <a:ext uri="{FF2B5EF4-FFF2-40B4-BE49-F238E27FC236}">
                <a16:creationId xmlns:a16="http://schemas.microsoft.com/office/drawing/2014/main" id="{94AA1D0D-4A88-48E6-9F92-152A70F621DA}"/>
              </a:ext>
            </a:extLst>
          </p:cNvPr>
          <p:cNvSpPr>
            <a:spLocks noGrp="1"/>
          </p:cNvSpPr>
          <p:nvPr>
            <p:ph sz="half" idx="2"/>
          </p:nvPr>
        </p:nvSpPr>
        <p:spPr>
          <a:xfrm>
            <a:off x="6300384" y="1140847"/>
            <a:ext cx="5471616" cy="5036116"/>
          </a:xfrm>
        </p:spPr>
        <p:txBody>
          <a:bodyPr rtlCol="0"/>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Tree>
    <p:extLst>
      <p:ext uri="{BB962C8B-B14F-4D97-AF65-F5344CB8AC3E}">
        <p14:creationId xmlns:p14="http://schemas.microsoft.com/office/powerpoint/2010/main" val="1047483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de-DE" noProof="0" dirty="0"/>
              <a:t>Titelmasterformat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360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7" name="Fußzeilenplatzhalt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de-DE" noProof="0" dirty="0"/>
              <a:t>Fußzeile hinzufügen</a:t>
            </a:r>
          </a:p>
        </p:txBody>
      </p:sp>
      <p:sp>
        <p:nvSpPr>
          <p:cNvPr id="8" name="Foliennummernplatzhalter 7">
            <a:extLst>
              <a:ext uri="{FF2B5EF4-FFF2-40B4-BE49-F238E27FC236}">
                <a16:creationId xmlns:a16="http://schemas.microsoft.com/office/drawing/2014/main" id="{86E99B1E-D08C-46BA-9D27-9ED02F4C9B6C}"/>
              </a:ext>
            </a:extLst>
          </p:cNvPr>
          <p:cNvSpPr>
            <a:spLocks noGrp="1"/>
          </p:cNvSpPr>
          <p:nvPr>
            <p:ph type="sldNum" sz="quarter" idx="11"/>
          </p:nvPr>
        </p:nvSpPr>
        <p:spPr>
          <a:xfrm>
            <a:off x="11496369" y="6155190"/>
            <a:ext cx="432000" cy="432000"/>
          </a:xfrm>
          <a:prstGeom prst="ellipse">
            <a:avLst/>
          </a:prstGeom>
        </p:spPr>
        <p:txBody>
          <a:bodyPr rtlCol="0"/>
          <a:lstStyle>
            <a:lvl1pPr>
              <a:defRPr>
                <a:solidFill>
                  <a:schemeClr val="tx1">
                    <a:lumMod val="75000"/>
                    <a:lumOff val="25000"/>
                  </a:schemeClr>
                </a:solidFill>
              </a:defRPr>
            </a:lvl1pPr>
          </a:lstStyle>
          <a:p>
            <a:pPr rtl="0"/>
            <a:fld id="{19B51A1E-902D-48AF-9020-955120F399B6}" type="slidenum">
              <a:rPr lang="de-DE" noProof="0" smtClean="0"/>
              <a:pPr rtl="0"/>
              <a:t>‹Nr.›</a:t>
            </a:fld>
            <a:endParaRPr lang="de-DE" noProof="0" dirty="0"/>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301550" y="1152000"/>
            <a:ext cx="3600450" cy="5038725"/>
          </a:xfrm>
        </p:spPr>
        <p:txBody>
          <a:bodyPr rtlCol="0"/>
          <a:lstStyle>
            <a:lvl1pPr rtl="0">
              <a:defRPr/>
            </a:lvl1p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11" name="Textplatzhalter 10">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171550" y="1152000"/>
            <a:ext cx="3600450" cy="5038725"/>
          </a:xfrm>
        </p:spPr>
        <p:txBody>
          <a:bodyPr rtlCol="0"/>
          <a:lstStyle>
            <a:lvl1pPr rtl="0">
              <a:defRPr/>
            </a:lvl1p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Tree>
    <p:extLst>
      <p:ext uri="{BB962C8B-B14F-4D97-AF65-F5344CB8AC3E}">
        <p14:creationId xmlns:p14="http://schemas.microsoft.com/office/powerpoint/2010/main" val="2654388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de-DE" noProof="0" dirty="0"/>
              <a:t>Titelmasterformat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216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7" name="Fußzeilenplatzhalt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de-DE" noProof="0" dirty="0"/>
              <a:t>Fußzeile hinzufügen</a:t>
            </a:r>
          </a:p>
        </p:txBody>
      </p:sp>
      <p:sp>
        <p:nvSpPr>
          <p:cNvPr id="8" name="Foliennummernplatzhalter 7">
            <a:extLst>
              <a:ext uri="{FF2B5EF4-FFF2-40B4-BE49-F238E27FC236}">
                <a16:creationId xmlns:a16="http://schemas.microsoft.com/office/drawing/2014/main" id="{86E99B1E-D08C-46BA-9D27-9ED02F4C9B6C}"/>
              </a:ext>
            </a:extLst>
          </p:cNvPr>
          <p:cNvSpPr>
            <a:spLocks noGrp="1"/>
          </p:cNvSpPr>
          <p:nvPr>
            <p:ph type="sldNum" sz="quarter" idx="11"/>
          </p:nvPr>
        </p:nvSpPr>
        <p:spPr>
          <a:xfrm>
            <a:off x="11496369" y="6155190"/>
            <a:ext cx="432000" cy="432000"/>
          </a:xfrm>
          <a:prstGeom prst="ellipse">
            <a:avLst/>
          </a:prstGeom>
        </p:spPr>
        <p:txBody>
          <a:bodyPr rtlCol="0"/>
          <a:lstStyle>
            <a:lvl1pPr>
              <a:defRPr>
                <a:solidFill>
                  <a:schemeClr val="tx1">
                    <a:lumMod val="75000"/>
                    <a:lumOff val="25000"/>
                  </a:schemeClr>
                </a:solidFill>
              </a:defRPr>
            </a:lvl1pPr>
          </a:lstStyle>
          <a:p>
            <a:pPr rtl="0"/>
            <a:fld id="{19B51A1E-902D-48AF-9020-955120F399B6}" type="slidenum">
              <a:rPr lang="de-DE" noProof="0" smtClean="0"/>
              <a:pPr rtl="0"/>
              <a:t>‹Nr.›</a:t>
            </a:fld>
            <a:endParaRPr lang="de-DE" noProof="0" dirty="0"/>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412" y="1152525"/>
            <a:ext cx="2160588" cy="5038725"/>
          </a:xfrm>
        </p:spPr>
        <p:txBody>
          <a:bodyPr rtlCol="0"/>
          <a:lstStyle>
            <a:lvl1pPr rtl="0">
              <a:defRPr/>
            </a:lvl1p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13" name="Textplatzhalter 12">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152525"/>
            <a:ext cx="2160588" cy="5038725"/>
          </a:xfrm>
        </p:spPr>
        <p:txBody>
          <a:bodyPr rtlCol="0"/>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15" name="Textplatzhalt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6412" y="1148060"/>
            <a:ext cx="2160588" cy="5038725"/>
          </a:xfrm>
        </p:spPr>
        <p:txBody>
          <a:bodyPr rtlCol="0"/>
          <a:lstStyle>
            <a:lvl1pPr rtl="0">
              <a:defRPr/>
            </a:lvl1p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17" name="Textplatzhalt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11412" y="1152525"/>
            <a:ext cx="2160588" cy="5038725"/>
          </a:xfrm>
        </p:spPr>
        <p:txBody>
          <a:bodyPr rtlCol="0"/>
          <a:lstStyle>
            <a:lvl1pPr rtl="0">
              <a:defRPr/>
            </a:lvl1p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Tree>
    <p:extLst>
      <p:ext uri="{BB962C8B-B14F-4D97-AF65-F5344CB8AC3E}">
        <p14:creationId xmlns:p14="http://schemas.microsoft.com/office/powerpoint/2010/main" val="974837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ymbolaufzählungszeich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de-DE" noProof="0" dirty="0"/>
              <a:t>Titelmasterformat durch Klicken bearbeiten</a:t>
            </a:r>
          </a:p>
        </p:txBody>
      </p:sp>
      <p:sp>
        <p:nvSpPr>
          <p:cNvPr id="7" name="Fußzeilenplatzhalt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de-DE" noProof="0" dirty="0"/>
              <a:t>Fußzeile hinzufügen</a:t>
            </a:r>
          </a:p>
        </p:txBody>
      </p:sp>
      <p:sp>
        <p:nvSpPr>
          <p:cNvPr id="8" name="Foliennummernplatzhalter 7">
            <a:extLst>
              <a:ext uri="{FF2B5EF4-FFF2-40B4-BE49-F238E27FC236}">
                <a16:creationId xmlns:a16="http://schemas.microsoft.com/office/drawing/2014/main" id="{86E99B1E-D08C-46BA-9D27-9ED02F4C9B6C}"/>
              </a:ext>
            </a:extLst>
          </p:cNvPr>
          <p:cNvSpPr>
            <a:spLocks noGrp="1"/>
          </p:cNvSpPr>
          <p:nvPr>
            <p:ph type="sldNum" sz="quarter" idx="11"/>
          </p:nvPr>
        </p:nvSpPr>
        <p:spPr>
          <a:xfrm>
            <a:off x="11496369" y="6155190"/>
            <a:ext cx="432000" cy="432000"/>
          </a:xfrm>
          <a:prstGeom prst="ellipse">
            <a:avLst/>
          </a:prstGeom>
        </p:spPr>
        <p:txBody>
          <a:bodyPr rtlCol="0"/>
          <a:lstStyle>
            <a:lvl1pPr>
              <a:defRPr>
                <a:solidFill>
                  <a:schemeClr val="tx1">
                    <a:lumMod val="75000"/>
                    <a:lumOff val="25000"/>
                  </a:schemeClr>
                </a:solidFill>
              </a:defRPr>
            </a:lvl1pPr>
          </a:lstStyle>
          <a:p>
            <a:pPr rtl="0"/>
            <a:fld id="{19B51A1E-902D-48AF-9020-955120F399B6}" type="slidenum">
              <a:rPr lang="de-DE" noProof="0" smtClean="0"/>
              <a:pPr rtl="0"/>
              <a:t>‹Nr.›</a:t>
            </a:fld>
            <a:endParaRPr lang="de-DE" noProof="0" dirty="0"/>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rtlCol="0"/>
          <a:lstStyle>
            <a:lvl1pPr marL="0" indent="0" algn="ctr">
              <a:buNone/>
              <a:defRPr sz="1600"/>
            </a:lvl1pPr>
          </a:lstStyle>
          <a:p>
            <a:pPr lvl="0" rtl="0"/>
            <a:r>
              <a:rPr lang="de-DE" noProof="0" dirty="0"/>
              <a:t>Beschreibung zum Aufzählungszeichen</a:t>
            </a:r>
          </a:p>
        </p:txBody>
      </p:sp>
      <p:sp>
        <p:nvSpPr>
          <p:cNvPr id="13" name="Textplatzhalt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rtlCol="0"/>
          <a:lstStyle>
            <a:lvl1pPr marL="0" indent="0" algn="ctr">
              <a:buNone/>
              <a:defRPr sz="1600"/>
            </a:lvl1pPr>
          </a:lstStyle>
          <a:p>
            <a:pPr lvl="0" rtl="0"/>
            <a:r>
              <a:rPr lang="de-DE" noProof="0" dirty="0"/>
              <a:t>Beschreibung zum Aufzählungszeichen</a:t>
            </a:r>
          </a:p>
        </p:txBody>
      </p:sp>
      <p:sp>
        <p:nvSpPr>
          <p:cNvPr id="15" name="Textplatzhalt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5012" y="4683647"/>
            <a:ext cx="2160588" cy="900000"/>
          </a:xfrm>
        </p:spPr>
        <p:txBody>
          <a:bodyPr rtlCol="0"/>
          <a:lstStyle>
            <a:lvl1pPr marL="0" indent="0" algn="ctr">
              <a:buNone/>
              <a:defRPr sz="1600"/>
            </a:lvl1pPr>
          </a:lstStyle>
          <a:p>
            <a:pPr lvl="0" rtl="0"/>
            <a:r>
              <a:rPr lang="de-DE" noProof="0" dirty="0"/>
              <a:t>Beschreibung zum Aufzählungszeichen</a:t>
            </a:r>
          </a:p>
        </p:txBody>
      </p:sp>
      <p:sp>
        <p:nvSpPr>
          <p:cNvPr id="17" name="Textplatzhalt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09481" y="4688112"/>
            <a:ext cx="2160588" cy="900000"/>
          </a:xfrm>
        </p:spPr>
        <p:txBody>
          <a:bodyPr rtlCol="0"/>
          <a:lstStyle>
            <a:lvl1pPr marL="0" indent="0" algn="ctr">
              <a:buNone/>
              <a:defRPr sz="1600"/>
            </a:lvl1pPr>
          </a:lstStyle>
          <a:p>
            <a:pPr lvl="0" rtl="0"/>
            <a:r>
              <a:rPr lang="de-DE" noProof="0" dirty="0"/>
              <a:t>Beschreibung zum Aufzählungszeichen</a:t>
            </a:r>
          </a:p>
        </p:txBody>
      </p:sp>
      <p:sp>
        <p:nvSpPr>
          <p:cNvPr id="6" name="Textplatzhalt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rtlCol="0"/>
          <a:lstStyle>
            <a:lvl1pPr marL="0" indent="0" algn="ctr">
              <a:buNone/>
              <a:defRPr b="1">
                <a:latin typeface="+mj-lt"/>
              </a:defRPr>
            </a:lvl1pPr>
          </a:lstStyle>
          <a:p>
            <a:pPr lvl="0" rtl="0"/>
            <a:r>
              <a:rPr lang="de-DE" noProof="0" dirty="0"/>
              <a:t>Aufzählungszeichen 1</a:t>
            </a:r>
          </a:p>
        </p:txBody>
      </p:sp>
      <p:sp>
        <p:nvSpPr>
          <p:cNvPr id="10" name="Textplatzhalt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rtlCol="0"/>
          <a:lstStyle>
            <a:lvl1pPr marL="0" indent="0" algn="ctr">
              <a:buNone/>
              <a:defRPr b="1">
                <a:latin typeface="+mj-lt"/>
              </a:defRPr>
            </a:lvl1pPr>
          </a:lstStyle>
          <a:p>
            <a:pPr lvl="0" rtl="0"/>
            <a:r>
              <a:rPr lang="de-DE" noProof="0" dirty="0"/>
              <a:t>Aufzählungszeichen 2</a:t>
            </a:r>
          </a:p>
        </p:txBody>
      </p:sp>
      <p:sp>
        <p:nvSpPr>
          <p:cNvPr id="12" name="Textplatzhalt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rtlCol="0"/>
          <a:lstStyle>
            <a:lvl1pPr marL="0" indent="0" algn="ctr">
              <a:buNone/>
              <a:defRPr b="1">
                <a:latin typeface="+mj-lt"/>
              </a:defRPr>
            </a:lvl1pPr>
          </a:lstStyle>
          <a:p>
            <a:pPr lvl="0" rtl="0"/>
            <a:r>
              <a:rPr lang="de-DE" noProof="0" dirty="0"/>
              <a:t>Aufzählungszeichen 3</a:t>
            </a:r>
          </a:p>
        </p:txBody>
      </p:sp>
      <p:sp>
        <p:nvSpPr>
          <p:cNvPr id="16" name="Textplatzhalt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315013" y="3926335"/>
            <a:ext cx="2160587" cy="504000"/>
          </a:xfrm>
        </p:spPr>
        <p:txBody>
          <a:bodyPr rtlCol="0"/>
          <a:lstStyle>
            <a:lvl1pPr marL="0" indent="0" algn="ctr">
              <a:buNone/>
              <a:defRPr b="1">
                <a:latin typeface="+mj-lt"/>
              </a:defRPr>
            </a:lvl1pPr>
          </a:lstStyle>
          <a:p>
            <a:pPr lvl="0" rtl="0"/>
            <a:r>
              <a:rPr lang="de-DE" noProof="0" dirty="0"/>
              <a:t>Aufzählungszeichen 4</a:t>
            </a:r>
          </a:p>
        </p:txBody>
      </p:sp>
      <p:sp>
        <p:nvSpPr>
          <p:cNvPr id="19" name="Textplatzhalt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9609481" y="3926335"/>
            <a:ext cx="2160588" cy="504000"/>
          </a:xfrm>
        </p:spPr>
        <p:txBody>
          <a:bodyPr rtlCol="0"/>
          <a:lstStyle>
            <a:lvl1pPr marL="0" indent="0" algn="ctr">
              <a:buNone/>
              <a:defRPr b="1">
                <a:latin typeface="+mj-lt"/>
              </a:defRPr>
            </a:lvl1pPr>
          </a:lstStyle>
          <a:p>
            <a:pPr lvl="0" rtl="0"/>
            <a:r>
              <a:rPr lang="de-DE" noProof="0" dirty="0"/>
              <a:t>Aufzählungszeichen 5</a:t>
            </a:r>
          </a:p>
        </p:txBody>
      </p:sp>
      <p:sp>
        <p:nvSpPr>
          <p:cNvPr id="21" name="Textplatzhalt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rtlCol="0"/>
          <a:lstStyle>
            <a:lvl1pPr marL="0" indent="0" algn="ctr">
              <a:buNone/>
              <a:defRPr sz="1600"/>
            </a:lvl1pPr>
          </a:lstStyle>
          <a:p>
            <a:pPr lvl="0" rtl="0"/>
            <a:r>
              <a:rPr lang="de-DE" noProof="0" dirty="0"/>
              <a:t>Beschreibung zum Aufzählungszeichen</a:t>
            </a:r>
          </a:p>
        </p:txBody>
      </p:sp>
      <p:sp>
        <p:nvSpPr>
          <p:cNvPr id="4" name="Bildplatzhalter 3">
            <a:extLst>
              <a:ext uri="{FF2B5EF4-FFF2-40B4-BE49-F238E27FC236}">
                <a16:creationId xmlns:a16="http://schemas.microsoft.com/office/drawing/2014/main" id="{B0B1F8F6-73A5-F142-8A28-094DA998B5F5}"/>
              </a:ext>
            </a:extLst>
          </p:cNvPr>
          <p:cNvSpPr>
            <a:spLocks noGrp="1"/>
          </p:cNvSpPr>
          <p:nvPr>
            <p:ph type="pic" sz="quarter" idx="27"/>
          </p:nvPr>
        </p:nvSpPr>
        <p:spPr>
          <a:xfrm>
            <a:off x="1086454" y="2358091"/>
            <a:ext cx="854075" cy="854075"/>
          </a:xfrm>
        </p:spPr>
        <p:txBody>
          <a:bodyPr rtlCol="0"/>
          <a:lstStyle>
            <a:lvl1pPr marL="0" indent="0">
              <a:buNone/>
              <a:defRPr/>
            </a:lvl1pPr>
          </a:lstStyle>
          <a:p>
            <a:pPr rtl="0"/>
            <a:r>
              <a:rPr lang="de-DE" noProof="0" dirty="0"/>
              <a:t>Klicken Sie, um ein Bild hinzuzufügen.</a:t>
            </a:r>
          </a:p>
        </p:txBody>
      </p:sp>
      <p:sp>
        <p:nvSpPr>
          <p:cNvPr id="32" name="Bildplatzhalter 3">
            <a:extLst>
              <a:ext uri="{FF2B5EF4-FFF2-40B4-BE49-F238E27FC236}">
                <a16:creationId xmlns:a16="http://schemas.microsoft.com/office/drawing/2014/main" id="{F78A887E-89A6-244C-8AA4-484FE5358768}"/>
              </a:ext>
            </a:extLst>
          </p:cNvPr>
          <p:cNvSpPr>
            <a:spLocks noGrp="1"/>
          </p:cNvSpPr>
          <p:nvPr>
            <p:ph type="pic" sz="quarter" idx="28"/>
          </p:nvPr>
        </p:nvSpPr>
        <p:spPr>
          <a:xfrm>
            <a:off x="3380176" y="2358091"/>
            <a:ext cx="854075" cy="854075"/>
          </a:xfrm>
        </p:spPr>
        <p:txBody>
          <a:bodyPr rtlCol="0"/>
          <a:lstStyle>
            <a:lvl1pPr marL="0" indent="0">
              <a:buNone/>
              <a:defRPr/>
            </a:lvl1pPr>
          </a:lstStyle>
          <a:p>
            <a:pPr rtl="0"/>
            <a:r>
              <a:rPr lang="de-DE" noProof="0" dirty="0"/>
              <a:t>Klicken Sie, um ein Bild hinzuzufügen.</a:t>
            </a:r>
          </a:p>
        </p:txBody>
      </p:sp>
      <p:sp>
        <p:nvSpPr>
          <p:cNvPr id="33" name="Bildplatzhalter 3">
            <a:extLst>
              <a:ext uri="{FF2B5EF4-FFF2-40B4-BE49-F238E27FC236}">
                <a16:creationId xmlns:a16="http://schemas.microsoft.com/office/drawing/2014/main" id="{52B18661-99A8-214A-A089-09F11F1EB5C4}"/>
              </a:ext>
            </a:extLst>
          </p:cNvPr>
          <p:cNvSpPr>
            <a:spLocks noGrp="1"/>
          </p:cNvSpPr>
          <p:nvPr>
            <p:ph type="pic" sz="quarter" idx="29"/>
          </p:nvPr>
        </p:nvSpPr>
        <p:spPr>
          <a:xfrm>
            <a:off x="5673898" y="2358091"/>
            <a:ext cx="854075" cy="854075"/>
          </a:xfrm>
        </p:spPr>
        <p:txBody>
          <a:bodyPr rtlCol="0"/>
          <a:lstStyle>
            <a:lvl1pPr marL="0" indent="0">
              <a:buNone/>
              <a:defRPr/>
            </a:lvl1pPr>
          </a:lstStyle>
          <a:p>
            <a:pPr rtl="0"/>
            <a:r>
              <a:rPr lang="de-DE" noProof="0" dirty="0"/>
              <a:t>Klicken Sie, um ein Bild hinzuzufügen.</a:t>
            </a:r>
          </a:p>
        </p:txBody>
      </p:sp>
      <p:sp>
        <p:nvSpPr>
          <p:cNvPr id="34" name="Bildplatzhalter 3">
            <a:extLst>
              <a:ext uri="{FF2B5EF4-FFF2-40B4-BE49-F238E27FC236}">
                <a16:creationId xmlns:a16="http://schemas.microsoft.com/office/drawing/2014/main" id="{69D5F0B5-DE10-D646-9244-6B4289E7793E}"/>
              </a:ext>
            </a:extLst>
          </p:cNvPr>
          <p:cNvSpPr>
            <a:spLocks noGrp="1"/>
          </p:cNvSpPr>
          <p:nvPr>
            <p:ph type="pic" sz="quarter" idx="30"/>
          </p:nvPr>
        </p:nvSpPr>
        <p:spPr>
          <a:xfrm>
            <a:off x="7967620" y="2358091"/>
            <a:ext cx="854075" cy="854075"/>
          </a:xfrm>
        </p:spPr>
        <p:txBody>
          <a:bodyPr rtlCol="0"/>
          <a:lstStyle>
            <a:lvl1pPr marL="0" indent="0">
              <a:buNone/>
              <a:defRPr/>
            </a:lvl1pPr>
          </a:lstStyle>
          <a:p>
            <a:pPr rtl="0"/>
            <a:r>
              <a:rPr lang="de-DE" noProof="0" dirty="0"/>
              <a:t>Klicken Sie, um ein Bild hinzuzufügen.</a:t>
            </a:r>
          </a:p>
        </p:txBody>
      </p:sp>
      <p:sp>
        <p:nvSpPr>
          <p:cNvPr id="35" name="Bildplatzhalter 3">
            <a:extLst>
              <a:ext uri="{FF2B5EF4-FFF2-40B4-BE49-F238E27FC236}">
                <a16:creationId xmlns:a16="http://schemas.microsoft.com/office/drawing/2014/main" id="{72B87CCD-6D17-844B-87EF-F8BC69D79B06}"/>
              </a:ext>
            </a:extLst>
          </p:cNvPr>
          <p:cNvSpPr>
            <a:spLocks noGrp="1"/>
          </p:cNvSpPr>
          <p:nvPr>
            <p:ph type="pic" sz="quarter" idx="31"/>
          </p:nvPr>
        </p:nvSpPr>
        <p:spPr>
          <a:xfrm>
            <a:off x="10261341" y="2358091"/>
            <a:ext cx="854075" cy="854075"/>
          </a:xfrm>
        </p:spPr>
        <p:txBody>
          <a:bodyPr rtlCol="0"/>
          <a:lstStyle>
            <a:lvl1pPr marL="0" indent="0">
              <a:buNone/>
              <a:defRPr/>
            </a:lvl1pPr>
          </a:lstStyle>
          <a:p>
            <a:pPr rtl="0"/>
            <a:r>
              <a:rPr lang="de-DE" noProof="0" dirty="0"/>
              <a:t>Klicken Sie, um ein Bild hinzuzufügen.</a:t>
            </a:r>
          </a:p>
        </p:txBody>
      </p:sp>
    </p:spTree>
    <p:extLst>
      <p:ext uri="{BB962C8B-B14F-4D97-AF65-F5344CB8AC3E}">
        <p14:creationId xmlns:p14="http://schemas.microsoft.com/office/powerpoint/2010/main" val="30308491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x Symbolaufzählungszeichen links">
    <p:spTree>
      <p:nvGrpSpPr>
        <p:cNvPr id="1" name=""/>
        <p:cNvGrpSpPr/>
        <p:nvPr/>
      </p:nvGrpSpPr>
      <p:grpSpPr>
        <a:xfrm>
          <a:off x="0" y="0"/>
          <a:ext cx="0" cy="0"/>
          <a:chOff x="0" y="0"/>
          <a:chExt cx="0" cy="0"/>
        </a:xfrm>
      </p:grpSpPr>
      <p:sp>
        <p:nvSpPr>
          <p:cNvPr id="20" name="Ellipse 19">
            <a:extLst>
              <a:ext uri="{FF2B5EF4-FFF2-40B4-BE49-F238E27FC236}">
                <a16:creationId xmlns:a16="http://schemas.microsoft.com/office/drawing/2014/main" id="{019D3C0C-316D-A045-BC1B-D508718E47A9}"/>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2" name="Ellipse 21">
            <a:extLst>
              <a:ext uri="{FF2B5EF4-FFF2-40B4-BE49-F238E27FC236}">
                <a16:creationId xmlns:a16="http://schemas.microsoft.com/office/drawing/2014/main" id="{56D90BAC-4672-454F-9B98-7A6F31D7B3F7}"/>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6" name="Ellipse 25">
            <a:extLst>
              <a:ext uri="{FF2B5EF4-FFF2-40B4-BE49-F238E27FC236}">
                <a16:creationId xmlns:a16="http://schemas.microsoft.com/office/drawing/2014/main" id="{21146660-9CB0-D241-ACBC-5C0A9FC8AD1A}"/>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7" name="Bildplatzhalter 3">
            <a:extLst>
              <a:ext uri="{FF2B5EF4-FFF2-40B4-BE49-F238E27FC236}">
                <a16:creationId xmlns:a16="http://schemas.microsoft.com/office/drawing/2014/main" id="{831AC394-0DDA-6F4A-B2D3-6D95CD866486}"/>
              </a:ext>
            </a:extLst>
          </p:cNvPr>
          <p:cNvSpPr>
            <a:spLocks noGrp="1"/>
          </p:cNvSpPr>
          <p:nvPr>
            <p:ph type="pic" sz="quarter" idx="27"/>
          </p:nvPr>
        </p:nvSpPr>
        <p:spPr>
          <a:xfrm>
            <a:off x="1086454" y="2358091"/>
            <a:ext cx="854075" cy="854075"/>
          </a:xfrm>
        </p:spPr>
        <p:txBody>
          <a:bodyPr rtlCol="0"/>
          <a:lstStyle>
            <a:lvl1pPr marL="0" indent="0">
              <a:buNone/>
              <a:defRPr/>
            </a:lvl1pPr>
          </a:lstStyle>
          <a:p>
            <a:pPr rtl="0"/>
            <a:r>
              <a:rPr lang="de-DE" noProof="0" dirty="0"/>
              <a:t>Klicken Sie, um ein Bild hinzuzufügen.</a:t>
            </a:r>
          </a:p>
        </p:txBody>
      </p:sp>
      <p:sp>
        <p:nvSpPr>
          <p:cNvPr id="28" name="Bildplatzhalter 3">
            <a:extLst>
              <a:ext uri="{FF2B5EF4-FFF2-40B4-BE49-F238E27FC236}">
                <a16:creationId xmlns:a16="http://schemas.microsoft.com/office/drawing/2014/main" id="{B1A58D5B-A4BA-F446-90DA-1B6B207869A8}"/>
              </a:ext>
            </a:extLst>
          </p:cNvPr>
          <p:cNvSpPr>
            <a:spLocks noGrp="1"/>
          </p:cNvSpPr>
          <p:nvPr>
            <p:ph type="pic" sz="quarter" idx="28"/>
          </p:nvPr>
        </p:nvSpPr>
        <p:spPr>
          <a:xfrm>
            <a:off x="3380176" y="2358091"/>
            <a:ext cx="854075" cy="854075"/>
          </a:xfrm>
        </p:spPr>
        <p:txBody>
          <a:bodyPr rtlCol="0"/>
          <a:lstStyle>
            <a:lvl1pPr marL="0" indent="0">
              <a:buNone/>
              <a:defRPr/>
            </a:lvl1pPr>
          </a:lstStyle>
          <a:p>
            <a:pPr rtl="0"/>
            <a:r>
              <a:rPr lang="de-DE" noProof="0" dirty="0"/>
              <a:t>Klicken Sie, um ein Bild hinzuzufügen.</a:t>
            </a:r>
          </a:p>
        </p:txBody>
      </p:sp>
      <p:sp>
        <p:nvSpPr>
          <p:cNvPr id="29" name="Bildplatzhalter 3">
            <a:extLst>
              <a:ext uri="{FF2B5EF4-FFF2-40B4-BE49-F238E27FC236}">
                <a16:creationId xmlns:a16="http://schemas.microsoft.com/office/drawing/2014/main" id="{7912C149-C249-1940-AF83-360853E78C26}"/>
              </a:ext>
            </a:extLst>
          </p:cNvPr>
          <p:cNvSpPr>
            <a:spLocks noGrp="1"/>
          </p:cNvSpPr>
          <p:nvPr>
            <p:ph type="pic" sz="quarter" idx="29"/>
          </p:nvPr>
        </p:nvSpPr>
        <p:spPr>
          <a:xfrm>
            <a:off x="5673898" y="2358091"/>
            <a:ext cx="854075" cy="854075"/>
          </a:xfrm>
        </p:spPr>
        <p:txBody>
          <a:bodyPr rtlCol="0"/>
          <a:lstStyle>
            <a:lvl1pPr marL="0" indent="0">
              <a:buNone/>
              <a:defRPr/>
            </a:lvl1pPr>
          </a:lstStyle>
          <a:p>
            <a:pPr rtl="0"/>
            <a:r>
              <a:rPr lang="de-DE" noProof="0" dirty="0"/>
              <a:t>Klicken Sie, um ein Bild hinzuzufügen.</a:t>
            </a:r>
          </a:p>
        </p:txBody>
      </p:sp>
      <p:sp>
        <p:nvSpPr>
          <p:cNvPr id="42" name="Rechteck 41">
            <a:extLst>
              <a:ext uri="{FF2B5EF4-FFF2-40B4-BE49-F238E27FC236}">
                <a16:creationId xmlns:a16="http://schemas.microsoft.com/office/drawing/2014/main" id="{D24854E3-04DE-4154-AD8A-9F8AC3E4EE33}"/>
              </a:ext>
            </a:extLst>
          </p:cNvPr>
          <p:cNvSpPr/>
          <p:nvPr userDrawn="1"/>
        </p:nvSpPr>
        <p:spPr>
          <a:xfrm>
            <a:off x="7632650" y="86714"/>
            <a:ext cx="4472635"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41" name="Bildplatzhalter 40">
            <a:extLst>
              <a:ext uri="{FF2B5EF4-FFF2-40B4-BE49-F238E27FC236}">
                <a16:creationId xmlns:a16="http://schemas.microsoft.com/office/drawing/2014/main" id="{5BDD2BB3-B6A3-404C-846E-13E06B2F1662}"/>
              </a:ext>
            </a:extLst>
          </p:cNvPr>
          <p:cNvSpPr>
            <a:spLocks noGrp="1"/>
          </p:cNvSpPr>
          <p:nvPr>
            <p:ph type="pic" sz="quarter" idx="25" hasCustomPrompt="1"/>
          </p:nvPr>
        </p:nvSpPr>
        <p:spPr>
          <a:xfrm>
            <a:off x="7632650" y="86714"/>
            <a:ext cx="4472635" cy="6478538"/>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a:solidFill>
            <a:schemeClr val="bg1">
              <a:lumMod val="95000"/>
            </a:schemeClr>
          </a:solidFill>
        </p:spPr>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dirty="0"/>
              <a:t>Bild hier einfügen oder ablegen</a:t>
            </a:r>
          </a:p>
        </p:txBody>
      </p:sp>
      <p:sp>
        <p:nvSpPr>
          <p:cNvPr id="2" name="Titel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de-DE" noProof="0" dirty="0"/>
              <a:t>Titelmasterformat durch Klicken bearbeiten</a:t>
            </a:r>
          </a:p>
        </p:txBody>
      </p:sp>
      <p:sp>
        <p:nvSpPr>
          <p:cNvPr id="7" name="Fußzeilenplatzhalt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de-DE" noProof="0" dirty="0"/>
              <a:t>Fußzeile hinzufügen</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rtlCol="0"/>
          <a:lstStyle>
            <a:lvl1pPr marL="0" indent="0" algn="ctr">
              <a:buNone/>
              <a:defRPr sz="1600"/>
            </a:lvl1pPr>
          </a:lstStyle>
          <a:p>
            <a:pPr lvl="0" rtl="0"/>
            <a:r>
              <a:rPr lang="de-DE" noProof="0" dirty="0"/>
              <a:t>Beschreibung zum Aufzählungszeichen</a:t>
            </a:r>
          </a:p>
        </p:txBody>
      </p:sp>
      <p:sp>
        <p:nvSpPr>
          <p:cNvPr id="13" name="Textplatzhalt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rtlCol="0"/>
          <a:lstStyle>
            <a:lvl1pPr marL="0" indent="0" algn="ctr">
              <a:buNone/>
              <a:defRPr sz="1600"/>
            </a:lvl1pPr>
          </a:lstStyle>
          <a:p>
            <a:pPr lvl="0" rtl="0"/>
            <a:r>
              <a:rPr lang="de-DE" noProof="0" dirty="0"/>
              <a:t>Beschreibung zum Aufzählungszeichen</a:t>
            </a:r>
          </a:p>
        </p:txBody>
      </p:sp>
      <p:sp>
        <p:nvSpPr>
          <p:cNvPr id="6" name="Textplatzhalt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rtlCol="0"/>
          <a:lstStyle>
            <a:lvl1pPr marL="0" indent="0" algn="ctr">
              <a:buNone/>
              <a:defRPr b="1">
                <a:latin typeface="+mj-lt"/>
              </a:defRPr>
            </a:lvl1pPr>
          </a:lstStyle>
          <a:p>
            <a:pPr lvl="0" rtl="0"/>
            <a:r>
              <a:rPr lang="de-DE" noProof="0" dirty="0"/>
              <a:t>Aufzählungszeichen 1</a:t>
            </a:r>
          </a:p>
        </p:txBody>
      </p:sp>
      <p:sp>
        <p:nvSpPr>
          <p:cNvPr id="10" name="Textplatzhalt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rtlCol="0"/>
          <a:lstStyle>
            <a:lvl1pPr marL="0" indent="0" algn="ctr">
              <a:buNone/>
              <a:defRPr b="1">
                <a:latin typeface="+mj-lt"/>
              </a:defRPr>
            </a:lvl1pPr>
          </a:lstStyle>
          <a:p>
            <a:pPr lvl="0" rtl="0"/>
            <a:r>
              <a:rPr lang="de-DE" noProof="0" dirty="0"/>
              <a:t>Aufzählungszeichen 2</a:t>
            </a:r>
          </a:p>
        </p:txBody>
      </p:sp>
      <p:sp>
        <p:nvSpPr>
          <p:cNvPr id="12" name="Textplatzhalt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rtlCol="0"/>
          <a:lstStyle>
            <a:lvl1pPr marL="0" indent="0" algn="ctr">
              <a:buNone/>
              <a:defRPr b="1">
                <a:latin typeface="+mj-lt"/>
              </a:defRPr>
            </a:lvl1pPr>
          </a:lstStyle>
          <a:p>
            <a:pPr lvl="0" rtl="0"/>
            <a:r>
              <a:rPr lang="de-DE" noProof="0" dirty="0"/>
              <a:t>Aufzählungszeichen 3</a:t>
            </a:r>
          </a:p>
        </p:txBody>
      </p:sp>
      <p:sp>
        <p:nvSpPr>
          <p:cNvPr id="21" name="Textplatzhalt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rtlCol="0"/>
          <a:lstStyle>
            <a:lvl1pPr marL="0" indent="0" algn="ctr">
              <a:buNone/>
              <a:defRPr sz="1600"/>
            </a:lvl1pPr>
          </a:lstStyle>
          <a:p>
            <a:pPr lvl="0" rtl="0"/>
            <a:r>
              <a:rPr lang="de-DE" noProof="0" dirty="0"/>
              <a:t>Beschreibung zum Aufzählungszeichen</a:t>
            </a:r>
          </a:p>
        </p:txBody>
      </p:sp>
      <p:sp>
        <p:nvSpPr>
          <p:cNvPr id="51" name="Achteck 50">
            <a:extLst>
              <a:ext uri="{FF2B5EF4-FFF2-40B4-BE49-F238E27FC236}">
                <a16:creationId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52" name="Ellipse 51">
            <a:extLst>
              <a:ext uri="{FF2B5EF4-FFF2-40B4-BE49-F238E27FC236}">
                <a16:creationId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solidFill>
                <a:schemeClr val="accent1"/>
              </a:solidFill>
            </a:endParaRPr>
          </a:p>
        </p:txBody>
      </p:sp>
      <p:sp>
        <p:nvSpPr>
          <p:cNvPr id="53" name="Ellipse 52">
            <a:extLst>
              <a:ext uri="{FF2B5EF4-FFF2-40B4-BE49-F238E27FC236}">
                <a16:creationId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54" name="Ellipse 53">
            <a:extLst>
              <a:ext uri="{FF2B5EF4-FFF2-40B4-BE49-F238E27FC236}">
                <a16:creationId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solidFill>
                <a:schemeClr val="accent1"/>
              </a:solidFill>
            </a:endParaRPr>
          </a:p>
        </p:txBody>
      </p:sp>
      <p:sp>
        <p:nvSpPr>
          <p:cNvPr id="55" name="Foliennummernplatzhalter 54">
            <a:extLst>
              <a:ext uri="{FF2B5EF4-FFF2-40B4-BE49-F238E27FC236}">
                <a16:creationId xmlns:a16="http://schemas.microsoft.com/office/drawing/2014/main" id="{8702E81C-40F0-489E-8339-0139157E6327}"/>
              </a:ext>
            </a:extLst>
          </p:cNvPr>
          <p:cNvSpPr>
            <a:spLocks noGrp="1"/>
          </p:cNvSpPr>
          <p:nvPr>
            <p:ph type="sldNum" sz="quarter" idx="26"/>
          </p:nvPr>
        </p:nvSpPr>
        <p:spPr>
          <a:xfrm>
            <a:off x="11496369" y="6155190"/>
            <a:ext cx="432000" cy="432000"/>
          </a:xfrm>
          <a:prstGeom prst="ellipse">
            <a:avLst/>
          </a:prstGeom>
        </p:spPr>
        <p:txBody>
          <a:bodyPr rtlCol="0"/>
          <a:lstStyle/>
          <a:p>
            <a:pPr rtl="0"/>
            <a:fld id="{19B51A1E-902D-48AF-9020-955120F399B6}" type="slidenum">
              <a:rPr lang="de-DE" noProof="0" smtClean="0"/>
              <a:pPr rtl="0"/>
              <a:t>‹Nr.›</a:t>
            </a:fld>
            <a:endParaRPr lang="de-DE" noProof="0" dirty="0"/>
          </a:p>
        </p:txBody>
      </p:sp>
      <p:cxnSp>
        <p:nvCxnSpPr>
          <p:cNvPr id="23" name="Gerader Verbinder 22" descr="Erste Trennlinie auf Folie">
            <a:extLst>
              <a:ext uri="{FF2B5EF4-FFF2-40B4-BE49-F238E27FC236}">
                <a16:creationId xmlns:a16="http://schemas.microsoft.com/office/drawing/2014/main" id="{75A2F210-E29E-4509-86FF-5A92281F691D}"/>
              </a:ext>
              <a:ext uri="{C183D7F6-B498-43B3-948B-1728B52AA6E4}">
                <adec:decorative xmlns:adec="http://schemas.microsoft.com/office/drawing/2017/decorative" val="1"/>
              </a:ext>
            </a:extLst>
          </p:cNvPr>
          <p:cNvCxnSpPr>
            <a:cxnSpLocks/>
          </p:cNvCxnSpPr>
          <p:nvPr userDrawn="1"/>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Gerader Verbinder 23" descr="Zweite Trennlinie auf Folie">
            <a:extLst>
              <a:ext uri="{FF2B5EF4-FFF2-40B4-BE49-F238E27FC236}">
                <a16:creationId xmlns:a16="http://schemas.microsoft.com/office/drawing/2014/main" id="{CF080BFA-0CFA-4DFF-8658-916C22E7C2DE}"/>
              </a:ext>
              <a:ext uri="{C183D7F6-B498-43B3-948B-1728B52AA6E4}">
                <adec:decorative xmlns:adec="http://schemas.microsoft.com/office/drawing/2017/decorative" val="1"/>
              </a:ext>
            </a:extLst>
          </p:cNvPr>
          <p:cNvCxnSpPr>
            <a:cxnSpLocks/>
          </p:cNvCxnSpPr>
          <p:nvPr userDrawn="1"/>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663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pPr rtl="0"/>
            <a:r>
              <a:rPr lang="de-DE" noProof="0" dirty="0"/>
              <a:t>Titelmasterformat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5" name="Fußzeilenplatzhalter 4">
            <a:extLst>
              <a:ext uri="{FF2B5EF4-FFF2-40B4-BE49-F238E27FC236}">
                <a16:creationId xmlns:a16="http://schemas.microsoft.com/office/drawing/2014/main" id="{58879C91-B77F-4273-9A27-A3535FB889DB}"/>
              </a:ext>
            </a:extLst>
          </p:cNvPr>
          <p:cNvSpPr>
            <a:spLocks noGrp="1"/>
          </p:cNvSpPr>
          <p:nvPr>
            <p:ph type="ftr" sz="quarter" idx="3"/>
          </p:nvPr>
        </p:nvSpPr>
        <p:spPr>
          <a:xfrm>
            <a:off x="431999" y="6188628"/>
            <a:ext cx="8784941"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pPr rtl="0"/>
            <a:r>
              <a:rPr lang="de-DE" noProof="0" dirty="0"/>
              <a:t>Fußzeile hinzufügen</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96369" y="6155190"/>
            <a:ext cx="432000" cy="432000"/>
          </a:xfrm>
          <a:prstGeom prst="ellipse">
            <a:avLst/>
          </a:prstGeom>
          <a:noFill/>
          <a:ln w="3175">
            <a:noFill/>
          </a:ln>
        </p:spPr>
        <p:txBody>
          <a:bodyPr vert="horz" lIns="0" tIns="0" rIns="0" bIns="0" rtlCol="0" anchor="ctr"/>
          <a:lstStyle>
            <a:lvl1pPr algn="ctr">
              <a:defRPr sz="1200" b="1" i="1">
                <a:solidFill>
                  <a:schemeClr val="tx1"/>
                </a:solidFill>
                <a:latin typeface="+mj-lt"/>
              </a:defRPr>
            </a:lvl1pPr>
          </a:lstStyle>
          <a:p>
            <a:pPr rtl="0"/>
            <a:fld id="{19B51A1E-902D-48AF-9020-955120F399B6}" type="slidenum">
              <a:rPr lang="de-DE" noProof="0" smtClean="0"/>
              <a:pPr rtl="0"/>
              <a:t>‹Nr.›</a:t>
            </a:fld>
            <a:endParaRPr lang="de-DE" noProof="0" dirty="0"/>
          </a:p>
        </p:txBody>
      </p:sp>
      <p:sp>
        <p:nvSpPr>
          <p:cNvPr id="18" name="Rechteck 17">
            <a:extLst>
              <a:ext uri="{FF2B5EF4-FFF2-40B4-BE49-F238E27FC236}">
                <a16:creationId xmlns:a16="http://schemas.microsoft.com/office/drawing/2014/main" id="{7E3C8C5B-6356-4B7C-887C-A436D7DB4059}"/>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9" name="Rechteck 18">
            <a:extLst>
              <a:ext uri="{FF2B5EF4-FFF2-40B4-BE49-F238E27FC236}">
                <a16:creationId xmlns:a16="http://schemas.microsoft.com/office/drawing/2014/main" id="{13120C00-0FF6-411F-B2D6-C625ED6BD241}"/>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0" name="Rechteck 19">
            <a:extLst>
              <a:ext uri="{FF2B5EF4-FFF2-40B4-BE49-F238E27FC236}">
                <a16:creationId xmlns:a16="http://schemas.microsoft.com/office/drawing/2014/main" id="{2D142C1D-78E5-4AD5-BEF3-C015D6E3FEBD}"/>
              </a:ext>
            </a:extLst>
          </p:cNvPr>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1" name="Rechteck 20">
            <a:extLst>
              <a:ext uri="{FF2B5EF4-FFF2-40B4-BE49-F238E27FC236}">
                <a16:creationId xmlns:a16="http://schemas.microsoft.com/office/drawing/2014/main" id="{300D9306-2240-47FF-AA2F-DC7C26A008A4}"/>
              </a:ext>
            </a:extLst>
          </p:cNvPr>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50" r:id="rId4"/>
    <p:sldLayoutId id="2147483688" r:id="rId5"/>
    <p:sldLayoutId id="2147483656" r:id="rId6"/>
    <p:sldLayoutId id="2147483657" r:id="rId7"/>
    <p:sldLayoutId id="2147483665" r:id="rId8"/>
    <p:sldLayoutId id="2147483666" r:id="rId9"/>
    <p:sldLayoutId id="2147483667" r:id="rId10"/>
    <p:sldLayoutId id="2147483668" r:id="rId11"/>
    <p:sldLayoutId id="2147483669" r:id="rId12"/>
    <p:sldLayoutId id="2147483671" r:id="rId13"/>
    <p:sldLayoutId id="2147483687" r:id="rId14"/>
    <p:sldLayoutId id="2147483672" r:id="rId15"/>
    <p:sldLayoutId id="2147483673" r:id="rId16"/>
    <p:sldLayoutId id="2147483674" r:id="rId17"/>
    <p:sldLayoutId id="2147483677" r:id="rId18"/>
    <p:sldLayoutId id="2147483654" r:id="rId19"/>
    <p:sldLayoutId id="2147483660" r:id="rId20"/>
    <p:sldLayoutId id="2147483661" r:id="rId21"/>
    <p:sldLayoutId id="2147483682" r:id="rId22"/>
    <p:sldLayoutId id="2147483683" r:id="rId23"/>
    <p:sldLayoutId id="2147483684" r:id="rId24"/>
    <p:sldLayoutId id="2147483685" r:id="rId25"/>
    <p:sldLayoutId id="2147483686" r:id="rId26"/>
  </p:sldLayoutIdLs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beyondlegal.ch/" TargetMode="External"/><Relationship Id="rId3" Type="http://schemas.openxmlformats.org/officeDocument/2006/relationships/image" Target="../media/image1.jpg"/><Relationship Id="rId7" Type="http://schemas.openxmlformats.org/officeDocument/2006/relationships/hyperlink" Target="mailto:kohlmeier@wickipartners.ch"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hyperlink" Target="http://www.wickipartners.ch/" TargetMode="External"/><Relationship Id="rId11" Type="http://schemas.openxmlformats.org/officeDocument/2006/relationships/image" Target="../media/image23.jpeg"/><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hyperlink" Target="mailto:katja.boettcher@beyondlegal.c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sv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Bildplatzhalter 17">
            <a:extLst>
              <a:ext uri="{FF2B5EF4-FFF2-40B4-BE49-F238E27FC236}">
                <a16:creationId xmlns:a16="http://schemas.microsoft.com/office/drawing/2014/main" id="{28099AAC-D425-FFD4-5B58-1D085BC0B14B}"/>
              </a:ext>
            </a:extLst>
          </p:cNvPr>
          <p:cNvPicPr>
            <a:picLocks noGrp="1" noChangeAspect="1"/>
          </p:cNvPicPr>
          <p:nvPr>
            <p:ph type="pic" sz="quarter" idx="12"/>
          </p:nvPr>
        </p:nvPicPr>
        <p:blipFill>
          <a:blip r:embed="rId3"/>
          <a:srcRect t="8304" b="8304"/>
          <a:stretch>
            <a:fillRect/>
          </a:stretch>
        </p:blipFill>
        <p:spPr>
          <a:xfrm>
            <a:off x="86714" y="-131000"/>
            <a:ext cx="12018572" cy="6684572"/>
          </a:xfrm>
        </p:spPr>
      </p:pic>
      <p:sp>
        <p:nvSpPr>
          <p:cNvPr id="19" name="Rechteck 18">
            <a:extLst>
              <a:ext uri="{FF2B5EF4-FFF2-40B4-BE49-F238E27FC236}">
                <a16:creationId xmlns:a16="http://schemas.microsoft.com/office/drawing/2014/main" id="{24876408-535F-D97E-F6DD-FC5381ACF489}"/>
              </a:ext>
            </a:extLst>
          </p:cNvPr>
          <p:cNvSpPr/>
          <p:nvPr/>
        </p:nvSpPr>
        <p:spPr>
          <a:xfrm>
            <a:off x="1172816" y="3135085"/>
            <a:ext cx="6120613" cy="25633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spcAft>
                <a:spcPts val="1200"/>
              </a:spcAft>
            </a:pPr>
            <a:endParaRPr lang="de-DE" sz="1000" b="1" spc="-100" dirty="0">
              <a:solidFill>
                <a:schemeClr val="tx1"/>
              </a:solidFill>
              <a:latin typeface="+mj-lt"/>
              <a:ea typeface="Calibri" panose="020F0502020204030204" pitchFamily="34" charset="0"/>
              <a:cs typeface="Calibri" panose="020F0502020204030204" pitchFamily="34" charset="0"/>
            </a:endParaRPr>
          </a:p>
          <a:p>
            <a:pPr lvl="1">
              <a:spcAft>
                <a:spcPts val="1200"/>
              </a:spcAft>
            </a:pPr>
            <a:r>
              <a:rPr lang="de-DE" sz="3600" b="1" spc="-100" dirty="0">
                <a:solidFill>
                  <a:schemeClr val="tx1"/>
                </a:solidFill>
                <a:latin typeface="+mj-lt"/>
                <a:ea typeface="Calibri" panose="020F0502020204030204" pitchFamily="34" charset="0"/>
                <a:cs typeface="Calibri" panose="020F0502020204030204" pitchFamily="34" charset="0"/>
              </a:rPr>
              <a:t>Leitfaden</a:t>
            </a:r>
          </a:p>
          <a:p>
            <a:pPr lvl="1"/>
            <a:r>
              <a:rPr lang="de-DE" sz="2800" spc="-100" dirty="0">
                <a:solidFill>
                  <a:schemeClr val="tx1"/>
                </a:solidFill>
                <a:latin typeface="+mj-lt"/>
                <a:ea typeface="Calibri" panose="020F0502020204030204" pitchFamily="34" charset="0"/>
                <a:cs typeface="Calibri" panose="020F0502020204030204" pitchFamily="34" charset="0"/>
              </a:rPr>
              <a:t>Integration von künstlicher Intelligenz (KI) in Anwaltskanzleien</a:t>
            </a:r>
            <a:endParaRPr lang="en-US" sz="2800" spc="-100" dirty="0">
              <a:latin typeface="+mj-lt"/>
              <a:ea typeface="Calibri" panose="020F0502020204030204" pitchFamily="34" charset="0"/>
              <a:cs typeface="Calibri" panose="020F0502020204030204" pitchFamily="34" charset="0"/>
            </a:endParaRPr>
          </a:p>
        </p:txBody>
      </p:sp>
      <p:sp>
        <p:nvSpPr>
          <p:cNvPr id="7" name="Untertitel 6">
            <a:extLst>
              <a:ext uri="{FF2B5EF4-FFF2-40B4-BE49-F238E27FC236}">
                <a16:creationId xmlns:a16="http://schemas.microsoft.com/office/drawing/2014/main" id="{DA0FE6D5-D475-4CBB-A6C2-E3D991A36891}"/>
              </a:ext>
            </a:extLst>
          </p:cNvPr>
          <p:cNvSpPr>
            <a:spLocks noGrp="1"/>
          </p:cNvSpPr>
          <p:nvPr>
            <p:ph type="subTitle" idx="1"/>
          </p:nvPr>
        </p:nvSpPr>
        <p:spPr>
          <a:xfrm>
            <a:off x="3841340" y="5341808"/>
            <a:ext cx="3956145" cy="713252"/>
          </a:xfrm>
        </p:spPr>
        <p:txBody>
          <a:bodyPr tIns="0" rtlCol="0" anchor="ctr"/>
          <a:lstStyle/>
          <a:p>
            <a:pPr algn="ctr" rtl="0"/>
            <a:r>
              <a:rPr lang="de-DE" dirty="0"/>
              <a:t>Von Praktikern. Für Praktiker.</a:t>
            </a:r>
          </a:p>
        </p:txBody>
      </p:sp>
    </p:spTree>
    <p:extLst>
      <p:ext uri="{BB962C8B-B14F-4D97-AF65-F5344CB8AC3E}">
        <p14:creationId xmlns:p14="http://schemas.microsoft.com/office/powerpoint/2010/main" val="4026287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B6B1AE20-959D-8681-D356-CB3BBF294A85}"/>
              </a:ext>
            </a:extLst>
          </p:cNvPr>
          <p:cNvSpPr/>
          <p:nvPr/>
        </p:nvSpPr>
        <p:spPr>
          <a:xfrm>
            <a:off x="9129103" y="1256110"/>
            <a:ext cx="2448000" cy="2448000"/>
          </a:xfrm>
          <a:prstGeom prst="ellipse">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llipse 1">
            <a:extLst>
              <a:ext uri="{FF2B5EF4-FFF2-40B4-BE49-F238E27FC236}">
                <a16:creationId xmlns:a16="http://schemas.microsoft.com/office/drawing/2014/main" id="{DEED2E7C-5E3D-EEE7-6430-C559781B2D20}"/>
              </a:ext>
            </a:extLst>
          </p:cNvPr>
          <p:cNvSpPr/>
          <p:nvPr/>
        </p:nvSpPr>
        <p:spPr>
          <a:xfrm>
            <a:off x="609599" y="1256110"/>
            <a:ext cx="2448000" cy="2448000"/>
          </a:xfrm>
          <a:prstGeom prst="ellipse">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el 23">
            <a:extLst>
              <a:ext uri="{FF2B5EF4-FFF2-40B4-BE49-F238E27FC236}">
                <a16:creationId xmlns:a16="http://schemas.microsoft.com/office/drawing/2014/main" id="{53133509-20D5-4185-9C05-B1A80E60C95C}"/>
              </a:ext>
            </a:extLst>
          </p:cNvPr>
          <p:cNvSpPr>
            <a:spLocks noGrp="1"/>
          </p:cNvSpPr>
          <p:nvPr>
            <p:ph type="title"/>
          </p:nvPr>
        </p:nvSpPr>
        <p:spPr/>
        <p:txBody>
          <a:bodyPr rtlCol="0"/>
          <a:lstStyle/>
          <a:p>
            <a:pPr rtl="0"/>
            <a:r>
              <a:rPr lang="de-DE" dirty="0"/>
              <a:t>Ihre Experten</a:t>
            </a:r>
          </a:p>
        </p:txBody>
      </p:sp>
      <p:sp>
        <p:nvSpPr>
          <p:cNvPr id="10" name="Textplatzhalter 9">
            <a:extLst>
              <a:ext uri="{FF2B5EF4-FFF2-40B4-BE49-F238E27FC236}">
                <a16:creationId xmlns:a16="http://schemas.microsoft.com/office/drawing/2014/main" id="{12C65BA6-0A07-418E-8089-116A6F7B5085}"/>
              </a:ext>
            </a:extLst>
          </p:cNvPr>
          <p:cNvSpPr>
            <a:spLocks noGrp="1"/>
          </p:cNvSpPr>
          <p:nvPr>
            <p:ph type="body" sz="quarter" idx="18"/>
          </p:nvPr>
        </p:nvSpPr>
        <p:spPr>
          <a:xfrm>
            <a:off x="6318775" y="1083258"/>
            <a:ext cx="2539354" cy="962899"/>
          </a:xfr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ts val="0"/>
              </a:spcBef>
            </a:pPr>
            <a:r>
              <a:rPr lang="de-DE" dirty="0">
                <a:solidFill>
                  <a:schemeClr val="tx1">
                    <a:lumMod val="75000"/>
                    <a:lumOff val="25000"/>
                  </a:schemeClr>
                </a:solidFill>
              </a:rPr>
              <a:t>Sven Kohlmeier</a:t>
            </a:r>
          </a:p>
          <a:p>
            <a:pPr>
              <a:lnSpc>
                <a:spcPct val="100000"/>
              </a:lnSpc>
              <a:spcBef>
                <a:spcPts val="0"/>
              </a:spcBef>
            </a:pPr>
            <a:r>
              <a:rPr lang="de-DE" sz="1200" dirty="0">
                <a:solidFill>
                  <a:schemeClr val="tx1">
                    <a:lumMod val="75000"/>
                    <a:lumOff val="25000"/>
                  </a:schemeClr>
                </a:solidFill>
              </a:rPr>
              <a:t>Wicki Partners AG</a:t>
            </a:r>
          </a:p>
        </p:txBody>
      </p:sp>
      <p:sp>
        <p:nvSpPr>
          <p:cNvPr id="26" name="Textplatzhalter 25">
            <a:extLst>
              <a:ext uri="{FF2B5EF4-FFF2-40B4-BE49-F238E27FC236}">
                <a16:creationId xmlns:a16="http://schemas.microsoft.com/office/drawing/2014/main" id="{D3ACBC25-CDFD-40A5-9FF1-6FCE6F18D1A9}"/>
              </a:ext>
            </a:extLst>
          </p:cNvPr>
          <p:cNvSpPr>
            <a:spLocks noGrp="1"/>
          </p:cNvSpPr>
          <p:nvPr>
            <p:ph type="body" sz="quarter" idx="13"/>
          </p:nvPr>
        </p:nvSpPr>
        <p:spPr>
          <a:xfrm>
            <a:off x="6199910" y="4080655"/>
            <a:ext cx="5382490" cy="2107394"/>
          </a:xfr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just">
              <a:lnSpc>
                <a:spcPct val="100000"/>
              </a:lnSpc>
              <a:spcBef>
                <a:spcPts val="0"/>
              </a:spcBef>
              <a:spcAft>
                <a:spcPts val="300"/>
              </a:spcAft>
            </a:pPr>
            <a:r>
              <a:rPr lang="de-CH" sz="1200" dirty="0">
                <a:solidFill>
                  <a:schemeClr val="tx1">
                    <a:lumMod val="75000"/>
                    <a:lumOff val="25000"/>
                  </a:schemeClr>
                </a:solidFill>
                <a:latin typeface="Calibri" panose="020F0502020204030204" pitchFamily="34" charset="0"/>
                <a:ea typeface="Calibri" panose="020F0502020204030204" pitchFamily="34" charset="0"/>
              </a:rPr>
              <a:t>Sven ist Partner in der Zürcher Kanzlei Wicki Partners AG sowie mit Kanzleistandort in Berlin auch grenzüberschreitend im EU-Raum tätig. Als Rechtsanwalt und Fachanwalt für IT-Recht (DE) ist er im IT-Recht, Datenschutzrecht und der Begleitung von Digitalisierungsvorhaben in Unternehmen und Verwaltung spezialisiert. </a:t>
            </a:r>
          </a:p>
          <a:p>
            <a:pPr algn="just">
              <a:lnSpc>
                <a:spcPct val="100000"/>
              </a:lnSpc>
              <a:spcBef>
                <a:spcPts val="0"/>
              </a:spcBef>
              <a:spcAft>
                <a:spcPts val="300"/>
              </a:spcAft>
            </a:pPr>
            <a:endParaRPr lang="de-CH" sz="800" dirty="0">
              <a:solidFill>
                <a:schemeClr val="tx1">
                  <a:lumMod val="75000"/>
                  <a:lumOff val="25000"/>
                </a:schemeClr>
              </a:solidFill>
              <a:latin typeface="Calibri" panose="020F0502020204030204" pitchFamily="34" charset="0"/>
              <a:ea typeface="Calibri" panose="020F0502020204030204" pitchFamily="34" charset="0"/>
            </a:endParaRPr>
          </a:p>
          <a:p>
            <a:pPr algn="just">
              <a:lnSpc>
                <a:spcPct val="100000"/>
              </a:lnSpc>
              <a:spcBef>
                <a:spcPts val="0"/>
              </a:spcBef>
              <a:spcAft>
                <a:spcPts val="300"/>
              </a:spcAft>
            </a:pPr>
            <a:r>
              <a:rPr lang="de-CH" sz="1200" dirty="0">
                <a:solidFill>
                  <a:schemeClr val="tx1">
                    <a:lumMod val="75000"/>
                    <a:lumOff val="25000"/>
                  </a:schemeClr>
                </a:solidFill>
                <a:latin typeface="Calibri" panose="020F0502020204030204" pitchFamily="34" charset="0"/>
                <a:ea typeface="Calibri" panose="020F0502020204030204" pitchFamily="34" charset="0"/>
              </a:rPr>
              <a:t>Er war langjähriger Abgeordneter in Berlin für die Bereiche Rechtspolitik und Netzpolitik und ist regelmässiger Referent auf Konferenzen u.a. zu </a:t>
            </a:r>
            <a:r>
              <a:rPr lang="de-CH" sz="1200" dirty="0" err="1">
                <a:solidFill>
                  <a:schemeClr val="tx1">
                    <a:lumMod val="75000"/>
                    <a:lumOff val="25000"/>
                  </a:schemeClr>
                </a:solidFill>
                <a:latin typeface="Calibri" panose="020F0502020204030204" pitchFamily="34" charset="0"/>
                <a:ea typeface="Calibri" panose="020F0502020204030204" pitchFamily="34" charset="0"/>
              </a:rPr>
              <a:t>Cybersecurity</a:t>
            </a:r>
            <a:r>
              <a:rPr lang="de-CH" sz="1200" dirty="0">
                <a:solidFill>
                  <a:schemeClr val="tx1">
                    <a:lumMod val="75000"/>
                    <a:lumOff val="25000"/>
                  </a:schemeClr>
                </a:solidFill>
                <a:latin typeface="Calibri" panose="020F0502020204030204" pitchFamily="34" charset="0"/>
                <a:ea typeface="Calibri" panose="020F0502020204030204" pitchFamily="34" charset="0"/>
              </a:rPr>
              <a:t>- und KI-Themen. Er berät Unternehmen und Verwaltung bei der Beschaffung, Vertragsdurchsetzung und Abwicklung von IT-Projekten. </a:t>
            </a:r>
            <a:endParaRPr lang="en-US" sz="1200" dirty="0">
              <a:solidFill>
                <a:schemeClr val="tx1">
                  <a:lumMod val="75000"/>
                  <a:lumOff val="25000"/>
                </a:schemeClr>
              </a:solidFill>
              <a:latin typeface="Calibri" panose="020F0502020204030204" pitchFamily="34" charset="0"/>
              <a:ea typeface="Calibri" panose="020F0502020204030204" pitchFamily="34" charset="0"/>
            </a:endParaRPr>
          </a:p>
        </p:txBody>
      </p:sp>
      <p:sp>
        <p:nvSpPr>
          <p:cNvPr id="3" name="Foliennummernplatzhalter 2">
            <a:extLst>
              <a:ext uri="{FF2B5EF4-FFF2-40B4-BE49-F238E27FC236}">
                <a16:creationId xmlns:a16="http://schemas.microsoft.com/office/drawing/2014/main" id="{7B76A69D-5C10-4FB6-A2D5-E9C0D9195E94}"/>
              </a:ext>
            </a:extLst>
          </p:cNvPr>
          <p:cNvSpPr>
            <a:spLocks noGrp="1"/>
          </p:cNvSpPr>
          <p:nvPr>
            <p:ph type="sldNum" sz="quarter" idx="11"/>
          </p:nvPr>
        </p:nvSpPr>
        <p:spPr/>
        <p:txBody>
          <a:bodyPr rtlCol="0"/>
          <a:lstStyle/>
          <a:p>
            <a:pPr rtl="0"/>
            <a:fld id="{19B51A1E-902D-48AF-9020-955120F399B6}" type="slidenum">
              <a:rPr lang="de-DE" smtClean="0"/>
              <a:pPr rtl="0"/>
              <a:t>10</a:t>
            </a:fld>
            <a:endParaRPr lang="de-DE" dirty="0"/>
          </a:p>
        </p:txBody>
      </p:sp>
      <p:pic>
        <p:nvPicPr>
          <p:cNvPr id="4" name="Grafik 3">
            <a:extLst>
              <a:ext uri="{FF2B5EF4-FFF2-40B4-BE49-F238E27FC236}">
                <a16:creationId xmlns:a16="http://schemas.microsoft.com/office/drawing/2014/main" id="{63419861-5657-5CCF-2D00-819FC77F9964}"/>
              </a:ext>
            </a:extLst>
          </p:cNvPr>
          <p:cNvPicPr>
            <a:picLocks noChangeAspect="1"/>
          </p:cNvPicPr>
          <p:nvPr/>
        </p:nvPicPr>
        <p:blipFill>
          <a:blip r:embed="rId4"/>
          <a:stretch>
            <a:fillRect/>
          </a:stretch>
        </p:blipFill>
        <p:spPr>
          <a:xfrm>
            <a:off x="9279928" y="1345584"/>
            <a:ext cx="2160000" cy="2253601"/>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7" name="Bildplatzhalter 6">
            <a:extLst>
              <a:ext uri="{FF2B5EF4-FFF2-40B4-BE49-F238E27FC236}">
                <a16:creationId xmlns:a16="http://schemas.microsoft.com/office/drawing/2014/main" id="{09467838-B842-B0E2-606D-C18F501096F9}"/>
              </a:ext>
            </a:extLst>
          </p:cNvPr>
          <p:cNvPicPr>
            <a:picLocks noGrp="1" noChangeAspect="1"/>
          </p:cNvPicPr>
          <p:nvPr>
            <p:ph type="pic" sz="quarter" idx="25"/>
          </p:nvPr>
        </p:nvPicPr>
        <p:blipFill>
          <a:blip r:embed="rId5"/>
          <a:srcRect l="3895" r="3895"/>
          <a:stretch/>
        </p:blipFill>
        <p:spPr>
          <a:xfrm>
            <a:off x="753599" y="1394530"/>
            <a:ext cx="2160000" cy="2160000"/>
          </a:xfrm>
        </p:spPr>
      </p:pic>
      <p:sp>
        <p:nvSpPr>
          <p:cNvPr id="8" name="Textplatzhalter 9">
            <a:extLst>
              <a:ext uri="{FF2B5EF4-FFF2-40B4-BE49-F238E27FC236}">
                <a16:creationId xmlns:a16="http://schemas.microsoft.com/office/drawing/2014/main" id="{D2FCA825-A5A4-06A6-E6FF-C476EF1E44EE}"/>
              </a:ext>
            </a:extLst>
          </p:cNvPr>
          <p:cNvSpPr txBox="1">
            <a:spLocks/>
          </p:cNvSpPr>
          <p:nvPr/>
        </p:nvSpPr>
        <p:spPr>
          <a:xfrm>
            <a:off x="3343011" y="1083260"/>
            <a:ext cx="2577927" cy="962898"/>
          </a:xfrm>
          <a:prstGeom prst="rect">
            <a:avLst/>
          </a:prstGeom>
          <a:solidFill>
            <a:srgbClr val="FFFFFF">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indent="0" algn="ctr">
              <a:lnSpc>
                <a:spcPct val="100000"/>
              </a:lnSpc>
              <a:spcBef>
                <a:spcPts val="0"/>
              </a:spcBef>
              <a:buFont typeface="Arial" panose="020B0604020202020204" pitchFamily="34" charset="0"/>
              <a:buNone/>
              <a:defRPr b="1">
                <a:solidFill>
                  <a:schemeClr val="tx1">
                    <a:lumMod val="75000"/>
                    <a:lumOff val="25000"/>
                  </a:schemeClr>
                </a:solidFill>
                <a:latin typeface="+mj-lt"/>
              </a:defRPr>
            </a:lvl1pPr>
            <a:lvl2pPr marL="542925" indent="-276225">
              <a:lnSpc>
                <a:spcPct val="90000"/>
              </a:lnSpc>
              <a:spcBef>
                <a:spcPts val="500"/>
              </a:spcBef>
              <a:buFont typeface="Arial" panose="020B0604020202020204" pitchFamily="34" charset="0"/>
              <a:buChar char="•"/>
              <a:defRPr sz="1600">
                <a:solidFill>
                  <a:schemeClr val="lt1"/>
                </a:solidFill>
              </a:defRPr>
            </a:lvl2pPr>
            <a:lvl3pPr marL="809625" indent="-266700">
              <a:lnSpc>
                <a:spcPct val="90000"/>
              </a:lnSpc>
              <a:spcBef>
                <a:spcPts val="500"/>
              </a:spcBef>
              <a:buFont typeface="Arial" panose="020B0604020202020204" pitchFamily="34" charset="0"/>
              <a:buChar char="•"/>
              <a:defRPr sz="1400">
                <a:solidFill>
                  <a:schemeClr val="lt1"/>
                </a:solidFill>
              </a:defRPr>
            </a:lvl3pPr>
            <a:lvl4pPr marL="1076325" indent="-266700">
              <a:lnSpc>
                <a:spcPct val="90000"/>
              </a:lnSpc>
              <a:spcBef>
                <a:spcPts val="500"/>
              </a:spcBef>
              <a:buFont typeface="Arial" panose="020B0604020202020204" pitchFamily="34" charset="0"/>
              <a:buChar char="•"/>
              <a:defRPr sz="1400">
                <a:solidFill>
                  <a:schemeClr val="lt1"/>
                </a:solidFill>
              </a:defRPr>
            </a:lvl4pPr>
            <a:lvl5pPr marL="1343025" indent="-266700">
              <a:lnSpc>
                <a:spcPct val="90000"/>
              </a:lnSpc>
              <a:spcBef>
                <a:spcPts val="500"/>
              </a:spcBef>
              <a:buFont typeface="Arial" panose="020B0604020202020204" pitchFamily="34" charset="0"/>
              <a:buChar char="•"/>
              <a:defRPr sz="1400">
                <a:solidFill>
                  <a:schemeClr val="lt1"/>
                </a:solidFill>
              </a:defRPr>
            </a:lvl5pPr>
            <a:lvl6pPr marL="2514600" indent="-228600">
              <a:lnSpc>
                <a:spcPct val="90000"/>
              </a:lnSpc>
              <a:spcBef>
                <a:spcPts val="500"/>
              </a:spcBef>
              <a:buFont typeface="Arial" panose="020B0604020202020204" pitchFamily="34" charset="0"/>
              <a:buChar char="•"/>
              <a:defRPr>
                <a:solidFill>
                  <a:schemeClr val="lt1"/>
                </a:solidFill>
              </a:defRPr>
            </a:lvl6pPr>
            <a:lvl7pPr marL="2971800" indent="-228600">
              <a:lnSpc>
                <a:spcPct val="90000"/>
              </a:lnSpc>
              <a:spcBef>
                <a:spcPts val="500"/>
              </a:spcBef>
              <a:buFont typeface="Arial" panose="020B0604020202020204" pitchFamily="34" charset="0"/>
              <a:buChar char="•"/>
              <a:defRPr>
                <a:solidFill>
                  <a:schemeClr val="lt1"/>
                </a:solidFill>
              </a:defRPr>
            </a:lvl7pPr>
            <a:lvl8pPr marL="3429000" indent="-228600">
              <a:lnSpc>
                <a:spcPct val="90000"/>
              </a:lnSpc>
              <a:spcBef>
                <a:spcPts val="500"/>
              </a:spcBef>
              <a:buFont typeface="Arial" panose="020B0604020202020204" pitchFamily="34" charset="0"/>
              <a:buChar char="•"/>
              <a:defRPr>
                <a:solidFill>
                  <a:schemeClr val="lt1"/>
                </a:solidFill>
              </a:defRPr>
            </a:lvl8pPr>
            <a:lvl9pPr marL="3886200" indent="-228600">
              <a:lnSpc>
                <a:spcPct val="90000"/>
              </a:lnSpc>
              <a:spcBef>
                <a:spcPts val="500"/>
              </a:spcBef>
              <a:buFont typeface="Arial" panose="020B0604020202020204" pitchFamily="34" charset="0"/>
              <a:buChar char="•"/>
              <a:defRPr>
                <a:solidFill>
                  <a:schemeClr val="lt1"/>
                </a:solidFill>
              </a:defRPr>
            </a:lvl9pPr>
          </a:lstStyle>
          <a:p>
            <a:r>
              <a:rPr lang="de-DE" dirty="0"/>
              <a:t>Katja Böttcher</a:t>
            </a:r>
          </a:p>
          <a:p>
            <a:r>
              <a:rPr lang="de-DE" sz="1200" dirty="0" err="1"/>
              <a:t>Beyondlegal</a:t>
            </a:r>
            <a:r>
              <a:rPr lang="de-DE" sz="1200" dirty="0"/>
              <a:t> GmbH</a:t>
            </a:r>
          </a:p>
        </p:txBody>
      </p:sp>
      <p:sp>
        <p:nvSpPr>
          <p:cNvPr id="15" name="Textplatzhalter 25">
            <a:extLst>
              <a:ext uri="{FF2B5EF4-FFF2-40B4-BE49-F238E27FC236}">
                <a16:creationId xmlns:a16="http://schemas.microsoft.com/office/drawing/2014/main" id="{28717A9C-DAD8-9706-EE85-43F7C7928941}"/>
              </a:ext>
            </a:extLst>
          </p:cNvPr>
          <p:cNvSpPr txBox="1">
            <a:spLocks/>
          </p:cNvSpPr>
          <p:nvPr/>
        </p:nvSpPr>
        <p:spPr>
          <a:xfrm>
            <a:off x="609599" y="4082751"/>
            <a:ext cx="5399999" cy="2107394"/>
          </a:xfrm>
          <a:prstGeom prst="rect">
            <a:avLst/>
          </a:prstGeom>
          <a:solidFill>
            <a:schemeClr val="bg1">
              <a:alpha val="4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72000" tIns="72000" rIns="72000" bIns="72000" rtlCol="0" anchor="ctr">
            <a:noAutofit/>
          </a:bodyPr>
          <a:lstStyle>
            <a:lvl1pPr indent="0" algn="justLow">
              <a:lnSpc>
                <a:spcPct val="100000"/>
              </a:lnSpc>
              <a:spcBef>
                <a:spcPts val="1000"/>
              </a:spcBef>
              <a:buFont typeface="Arial" panose="020B0604020202020204" pitchFamily="34" charset="0"/>
              <a:buNone/>
              <a:defRPr sz="1200">
                <a:solidFill>
                  <a:schemeClr val="tx1">
                    <a:lumMod val="75000"/>
                    <a:lumOff val="25000"/>
                  </a:schemeClr>
                </a:solidFill>
                <a:latin typeface="Calibri" panose="020F0502020204030204" pitchFamily="34" charset="0"/>
                <a:ea typeface="Calibri" panose="020F0502020204030204" pitchFamily="34" charset="0"/>
              </a:defRPr>
            </a:lvl1pPr>
            <a:lvl2pPr marL="542925" indent="-276225">
              <a:lnSpc>
                <a:spcPct val="90000"/>
              </a:lnSpc>
              <a:spcBef>
                <a:spcPts val="500"/>
              </a:spcBef>
              <a:buFont typeface="Arial" panose="020B0604020202020204" pitchFamily="34" charset="0"/>
              <a:buChar char="•"/>
              <a:defRPr sz="1600">
                <a:solidFill>
                  <a:schemeClr val="lt1"/>
                </a:solidFill>
              </a:defRPr>
            </a:lvl2pPr>
            <a:lvl3pPr marL="809625" indent="-266700">
              <a:lnSpc>
                <a:spcPct val="90000"/>
              </a:lnSpc>
              <a:spcBef>
                <a:spcPts val="500"/>
              </a:spcBef>
              <a:buFont typeface="Arial" panose="020B0604020202020204" pitchFamily="34" charset="0"/>
              <a:buChar char="•"/>
              <a:defRPr sz="1400">
                <a:solidFill>
                  <a:schemeClr val="lt1"/>
                </a:solidFill>
              </a:defRPr>
            </a:lvl3pPr>
            <a:lvl4pPr marL="1076325" indent="-266700">
              <a:lnSpc>
                <a:spcPct val="90000"/>
              </a:lnSpc>
              <a:spcBef>
                <a:spcPts val="500"/>
              </a:spcBef>
              <a:buFont typeface="Arial" panose="020B0604020202020204" pitchFamily="34" charset="0"/>
              <a:buChar char="•"/>
              <a:defRPr sz="1400">
                <a:solidFill>
                  <a:schemeClr val="lt1"/>
                </a:solidFill>
              </a:defRPr>
            </a:lvl4pPr>
            <a:lvl5pPr marL="1343025" indent="-266700">
              <a:lnSpc>
                <a:spcPct val="90000"/>
              </a:lnSpc>
              <a:spcBef>
                <a:spcPts val="500"/>
              </a:spcBef>
              <a:buFont typeface="Arial" panose="020B0604020202020204" pitchFamily="34" charset="0"/>
              <a:buChar char="•"/>
              <a:defRPr sz="1400">
                <a:solidFill>
                  <a:schemeClr val="lt1"/>
                </a:solidFill>
              </a:defRPr>
            </a:lvl5pPr>
            <a:lvl6pPr marL="2514600" indent="-228600">
              <a:lnSpc>
                <a:spcPct val="90000"/>
              </a:lnSpc>
              <a:spcBef>
                <a:spcPts val="500"/>
              </a:spcBef>
              <a:buFont typeface="Arial" panose="020B0604020202020204" pitchFamily="34" charset="0"/>
              <a:buChar char="•"/>
              <a:defRPr>
                <a:solidFill>
                  <a:schemeClr val="lt1"/>
                </a:solidFill>
              </a:defRPr>
            </a:lvl6pPr>
            <a:lvl7pPr marL="2971800" indent="-228600">
              <a:lnSpc>
                <a:spcPct val="90000"/>
              </a:lnSpc>
              <a:spcBef>
                <a:spcPts val="500"/>
              </a:spcBef>
              <a:buFont typeface="Arial" panose="020B0604020202020204" pitchFamily="34" charset="0"/>
              <a:buChar char="•"/>
              <a:defRPr>
                <a:solidFill>
                  <a:schemeClr val="lt1"/>
                </a:solidFill>
              </a:defRPr>
            </a:lvl7pPr>
            <a:lvl8pPr marL="3429000" indent="-228600">
              <a:lnSpc>
                <a:spcPct val="90000"/>
              </a:lnSpc>
              <a:spcBef>
                <a:spcPts val="500"/>
              </a:spcBef>
              <a:buFont typeface="Arial" panose="020B0604020202020204" pitchFamily="34" charset="0"/>
              <a:buChar char="•"/>
              <a:defRPr>
                <a:solidFill>
                  <a:schemeClr val="lt1"/>
                </a:solidFill>
              </a:defRPr>
            </a:lvl8pPr>
            <a:lvl9pPr marL="3886200" indent="-228600">
              <a:lnSpc>
                <a:spcPct val="90000"/>
              </a:lnSpc>
              <a:spcBef>
                <a:spcPts val="500"/>
              </a:spcBef>
              <a:buFont typeface="Arial" panose="020B0604020202020204" pitchFamily="34" charset="0"/>
              <a:buChar char="•"/>
              <a:defRPr>
                <a:solidFill>
                  <a:schemeClr val="lt1"/>
                </a:solidFill>
              </a:defRPr>
            </a:lvl9pPr>
          </a:lstStyle>
          <a:p>
            <a:pPr algn="just">
              <a:spcBef>
                <a:spcPts val="0"/>
              </a:spcBef>
              <a:spcAft>
                <a:spcPts val="300"/>
              </a:spcAft>
            </a:pPr>
            <a:r>
              <a:rPr lang="de-CH" dirty="0"/>
              <a:t>Katja ist Partnerin bei </a:t>
            </a:r>
            <a:r>
              <a:rPr lang="de-CH" dirty="0" err="1"/>
              <a:t>beyondlegal</a:t>
            </a:r>
            <a:r>
              <a:rPr lang="de-CH" dirty="0"/>
              <a:t> und spezialisiert auf Organisations- und Strategieberatung für Kanzleien, Rechts- und Compliance-Abteilungen. Sie verfügt über langjährige Projektmanagement Erfahrungen im Bereich Arbitration, Litigation, Investigation und Compliance in einer international tätigen Wirtschaftskanzlei. </a:t>
            </a:r>
          </a:p>
          <a:p>
            <a:pPr algn="just">
              <a:spcBef>
                <a:spcPts val="0"/>
              </a:spcBef>
              <a:spcAft>
                <a:spcPts val="300"/>
              </a:spcAft>
            </a:pPr>
            <a:endParaRPr lang="de-CH" sz="800" dirty="0"/>
          </a:p>
          <a:p>
            <a:pPr algn="just">
              <a:spcBef>
                <a:spcPts val="0"/>
              </a:spcBef>
              <a:spcAft>
                <a:spcPts val="300"/>
              </a:spcAft>
            </a:pPr>
            <a:r>
              <a:rPr lang="de-CH" dirty="0"/>
              <a:t>Sie verfügt über fundiertes Wissen in der Prozessanalyse, Digitalisierung und Implementierung neuer Technologien, um Rechts- und Compliance-Themen effektiv zu steuern. Sie hat erfolgreich grosse, internationale Rechtsprojekte in diversen Branchen geleitet.</a:t>
            </a:r>
            <a:endParaRPr lang="en-US" dirty="0"/>
          </a:p>
        </p:txBody>
      </p:sp>
      <p:sp>
        <p:nvSpPr>
          <p:cNvPr id="12" name="Textplatzhalter 9">
            <a:extLst>
              <a:ext uri="{FF2B5EF4-FFF2-40B4-BE49-F238E27FC236}">
                <a16:creationId xmlns:a16="http://schemas.microsoft.com/office/drawing/2014/main" id="{5D829C6B-1EB8-7F06-E43C-38FD39E9AE63}"/>
              </a:ext>
            </a:extLst>
          </p:cNvPr>
          <p:cNvSpPr txBox="1">
            <a:spLocks/>
          </p:cNvSpPr>
          <p:nvPr/>
        </p:nvSpPr>
        <p:spPr>
          <a:xfrm>
            <a:off x="6294829" y="2121205"/>
            <a:ext cx="2539354" cy="1828703"/>
          </a:xfrm>
          <a:prstGeom prst="rect">
            <a:avLst/>
          </a:prstGeom>
          <a:solidFill>
            <a:srgbClr val="FFFFFF">
              <a:alpha val="47059"/>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lt1"/>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nSpc>
                <a:spcPct val="100000"/>
              </a:lnSpc>
              <a:spcBef>
                <a:spcPts val="0"/>
              </a:spcBef>
            </a:pPr>
            <a:endParaRPr lang="de-DE" sz="1200" dirty="0">
              <a:solidFill>
                <a:schemeClr val="tx1">
                  <a:lumMod val="75000"/>
                  <a:lumOff val="25000"/>
                </a:schemeClr>
              </a:solidFill>
            </a:endParaRPr>
          </a:p>
          <a:p>
            <a:pPr marL="180000" algn="l">
              <a:lnSpc>
                <a:spcPct val="100000"/>
              </a:lnSpc>
              <a:spcBef>
                <a:spcPts val="0"/>
              </a:spcBef>
              <a:spcAft>
                <a:spcPts val="600"/>
              </a:spcAft>
            </a:pPr>
            <a:endParaRPr lang="de-DE" sz="1200" b="0" dirty="0">
              <a:solidFill>
                <a:schemeClr val="tx1">
                  <a:lumMod val="75000"/>
                  <a:lumOff val="25000"/>
                </a:schemeClr>
              </a:solidFill>
              <a:hlinkClick r:id="rId6">
                <a:extLst>
                  <a:ext uri="{A12FA001-AC4F-418D-AE19-62706E023703}">
                    <ahyp:hlinkClr xmlns:ahyp="http://schemas.microsoft.com/office/drawing/2018/hyperlinkcolor" val="tx"/>
                  </a:ext>
                </a:extLst>
              </a:hlinkClick>
            </a:endParaRPr>
          </a:p>
          <a:p>
            <a:pPr marL="180000" algn="l">
              <a:lnSpc>
                <a:spcPct val="100000"/>
              </a:lnSpc>
              <a:spcBef>
                <a:spcPts val="0"/>
              </a:spcBef>
              <a:spcAft>
                <a:spcPts val="600"/>
              </a:spcAft>
            </a:pPr>
            <a:r>
              <a:rPr lang="de-DE" sz="1200" b="0" dirty="0">
                <a:solidFill>
                  <a:schemeClr val="tx1">
                    <a:lumMod val="75000"/>
                    <a:lumOff val="25000"/>
                  </a:schemeClr>
                </a:solidFill>
                <a:hlinkClick r:id="rId6">
                  <a:extLst>
                    <a:ext uri="{A12FA001-AC4F-418D-AE19-62706E023703}">
                      <ahyp:hlinkClr xmlns:ahyp="http://schemas.microsoft.com/office/drawing/2018/hyperlinkcolor" val="tx"/>
                    </a:ext>
                  </a:extLst>
                </a:hlinkClick>
              </a:rPr>
              <a:t>www.wickipartners.ch</a:t>
            </a:r>
            <a:endParaRPr lang="de-DE" sz="1200" b="0" dirty="0">
              <a:solidFill>
                <a:schemeClr val="tx1">
                  <a:lumMod val="75000"/>
                  <a:lumOff val="25000"/>
                </a:schemeClr>
              </a:solidFill>
            </a:endParaRPr>
          </a:p>
          <a:p>
            <a:pPr marL="180000" algn="l">
              <a:lnSpc>
                <a:spcPct val="100000"/>
              </a:lnSpc>
              <a:spcBef>
                <a:spcPts val="0"/>
              </a:spcBef>
              <a:spcAft>
                <a:spcPts val="600"/>
              </a:spcAft>
            </a:pPr>
            <a:r>
              <a:rPr lang="de-DE" sz="1200" b="0" dirty="0">
                <a:solidFill>
                  <a:schemeClr val="tx1">
                    <a:lumMod val="75000"/>
                    <a:lumOff val="25000"/>
                  </a:schemeClr>
                </a:solidFill>
                <a:hlinkClick r:id="rId7">
                  <a:extLst>
                    <a:ext uri="{A12FA001-AC4F-418D-AE19-62706E023703}">
                      <ahyp:hlinkClr xmlns:ahyp="http://schemas.microsoft.com/office/drawing/2018/hyperlinkcolor" val="tx"/>
                    </a:ext>
                  </a:extLst>
                </a:hlinkClick>
              </a:rPr>
              <a:t>kohlmeier@wickipartners.ch</a:t>
            </a:r>
            <a:endParaRPr lang="de-DE" sz="1200" b="0" dirty="0">
              <a:solidFill>
                <a:schemeClr val="tx1">
                  <a:lumMod val="75000"/>
                  <a:lumOff val="25000"/>
                </a:schemeClr>
              </a:solidFill>
            </a:endParaRPr>
          </a:p>
          <a:p>
            <a:pPr marL="180000" algn="l">
              <a:lnSpc>
                <a:spcPct val="100000"/>
              </a:lnSpc>
              <a:spcBef>
                <a:spcPts val="0"/>
              </a:spcBef>
              <a:spcAft>
                <a:spcPts val="600"/>
              </a:spcAft>
            </a:pPr>
            <a:r>
              <a:rPr lang="de-DE" sz="1200" b="0" dirty="0">
                <a:solidFill>
                  <a:schemeClr val="tx1">
                    <a:lumMod val="75000"/>
                    <a:lumOff val="25000"/>
                  </a:schemeClr>
                </a:solidFill>
              </a:rPr>
              <a:t>+41 76 395 96 51</a:t>
            </a:r>
          </a:p>
          <a:p>
            <a:pPr>
              <a:lnSpc>
                <a:spcPct val="100000"/>
              </a:lnSpc>
              <a:spcBef>
                <a:spcPts val="0"/>
              </a:spcBef>
            </a:pPr>
            <a:endParaRPr lang="de-DE" sz="1200" dirty="0">
              <a:solidFill>
                <a:schemeClr val="tx1">
                  <a:lumMod val="75000"/>
                  <a:lumOff val="25000"/>
                </a:schemeClr>
              </a:solidFill>
            </a:endParaRPr>
          </a:p>
        </p:txBody>
      </p:sp>
      <p:sp>
        <p:nvSpPr>
          <p:cNvPr id="13" name="Textplatzhalter 9">
            <a:extLst>
              <a:ext uri="{FF2B5EF4-FFF2-40B4-BE49-F238E27FC236}">
                <a16:creationId xmlns:a16="http://schemas.microsoft.com/office/drawing/2014/main" id="{8CC1B4C3-087B-F3E7-9D74-A7BA81978E1A}"/>
              </a:ext>
            </a:extLst>
          </p:cNvPr>
          <p:cNvSpPr txBox="1">
            <a:spLocks/>
          </p:cNvSpPr>
          <p:nvPr/>
        </p:nvSpPr>
        <p:spPr>
          <a:xfrm>
            <a:off x="3331038" y="2125493"/>
            <a:ext cx="2577927" cy="1824415"/>
          </a:xfrm>
          <a:prstGeom prst="rect">
            <a:avLst/>
          </a:prstGeom>
          <a:solidFill>
            <a:srgbClr val="FFFFFF">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indent="0" algn="ctr">
              <a:lnSpc>
                <a:spcPct val="100000"/>
              </a:lnSpc>
              <a:spcBef>
                <a:spcPts val="0"/>
              </a:spcBef>
              <a:buFont typeface="Arial" panose="020B0604020202020204" pitchFamily="34" charset="0"/>
              <a:buNone/>
              <a:defRPr b="1">
                <a:solidFill>
                  <a:schemeClr val="tx1">
                    <a:lumMod val="75000"/>
                    <a:lumOff val="25000"/>
                  </a:schemeClr>
                </a:solidFill>
                <a:latin typeface="+mj-lt"/>
              </a:defRPr>
            </a:lvl1pPr>
            <a:lvl2pPr marL="542925" indent="-276225">
              <a:lnSpc>
                <a:spcPct val="90000"/>
              </a:lnSpc>
              <a:spcBef>
                <a:spcPts val="500"/>
              </a:spcBef>
              <a:buFont typeface="Arial" panose="020B0604020202020204" pitchFamily="34" charset="0"/>
              <a:buChar char="•"/>
              <a:defRPr sz="1600">
                <a:solidFill>
                  <a:schemeClr val="lt1"/>
                </a:solidFill>
              </a:defRPr>
            </a:lvl2pPr>
            <a:lvl3pPr marL="809625" indent="-266700">
              <a:lnSpc>
                <a:spcPct val="90000"/>
              </a:lnSpc>
              <a:spcBef>
                <a:spcPts val="500"/>
              </a:spcBef>
              <a:buFont typeface="Arial" panose="020B0604020202020204" pitchFamily="34" charset="0"/>
              <a:buChar char="•"/>
              <a:defRPr sz="1400">
                <a:solidFill>
                  <a:schemeClr val="lt1"/>
                </a:solidFill>
              </a:defRPr>
            </a:lvl3pPr>
            <a:lvl4pPr marL="1076325" indent="-266700">
              <a:lnSpc>
                <a:spcPct val="90000"/>
              </a:lnSpc>
              <a:spcBef>
                <a:spcPts val="500"/>
              </a:spcBef>
              <a:buFont typeface="Arial" panose="020B0604020202020204" pitchFamily="34" charset="0"/>
              <a:buChar char="•"/>
              <a:defRPr sz="1400">
                <a:solidFill>
                  <a:schemeClr val="lt1"/>
                </a:solidFill>
              </a:defRPr>
            </a:lvl4pPr>
            <a:lvl5pPr marL="1343025" indent="-266700">
              <a:lnSpc>
                <a:spcPct val="90000"/>
              </a:lnSpc>
              <a:spcBef>
                <a:spcPts val="500"/>
              </a:spcBef>
              <a:buFont typeface="Arial" panose="020B0604020202020204" pitchFamily="34" charset="0"/>
              <a:buChar char="•"/>
              <a:defRPr sz="1400">
                <a:solidFill>
                  <a:schemeClr val="lt1"/>
                </a:solidFill>
              </a:defRPr>
            </a:lvl5pPr>
            <a:lvl6pPr marL="2514600" indent="-228600">
              <a:lnSpc>
                <a:spcPct val="90000"/>
              </a:lnSpc>
              <a:spcBef>
                <a:spcPts val="500"/>
              </a:spcBef>
              <a:buFont typeface="Arial" panose="020B0604020202020204" pitchFamily="34" charset="0"/>
              <a:buChar char="•"/>
              <a:defRPr>
                <a:solidFill>
                  <a:schemeClr val="lt1"/>
                </a:solidFill>
              </a:defRPr>
            </a:lvl6pPr>
            <a:lvl7pPr marL="2971800" indent="-228600">
              <a:lnSpc>
                <a:spcPct val="90000"/>
              </a:lnSpc>
              <a:spcBef>
                <a:spcPts val="500"/>
              </a:spcBef>
              <a:buFont typeface="Arial" panose="020B0604020202020204" pitchFamily="34" charset="0"/>
              <a:buChar char="•"/>
              <a:defRPr>
                <a:solidFill>
                  <a:schemeClr val="lt1"/>
                </a:solidFill>
              </a:defRPr>
            </a:lvl7pPr>
            <a:lvl8pPr marL="3429000" indent="-228600">
              <a:lnSpc>
                <a:spcPct val="90000"/>
              </a:lnSpc>
              <a:spcBef>
                <a:spcPts val="500"/>
              </a:spcBef>
              <a:buFont typeface="Arial" panose="020B0604020202020204" pitchFamily="34" charset="0"/>
              <a:buChar char="•"/>
              <a:defRPr>
                <a:solidFill>
                  <a:schemeClr val="lt1"/>
                </a:solidFill>
              </a:defRPr>
            </a:lvl8pPr>
            <a:lvl9pPr marL="3886200" indent="-228600">
              <a:lnSpc>
                <a:spcPct val="90000"/>
              </a:lnSpc>
              <a:spcBef>
                <a:spcPts val="500"/>
              </a:spcBef>
              <a:buFont typeface="Arial" panose="020B0604020202020204" pitchFamily="34" charset="0"/>
              <a:buChar char="•"/>
              <a:defRPr>
                <a:solidFill>
                  <a:schemeClr val="lt1"/>
                </a:solidFill>
              </a:defRPr>
            </a:lvl9pPr>
          </a:lstStyle>
          <a:p>
            <a:pPr marL="180000" algn="l">
              <a:spcAft>
                <a:spcPts val="600"/>
              </a:spcAft>
            </a:pPr>
            <a:endParaRPr lang="de-DE" sz="1200" b="0" dirty="0">
              <a:hlinkClick r:id="rId8">
                <a:extLst>
                  <a:ext uri="{A12FA001-AC4F-418D-AE19-62706E023703}">
                    <ahyp:hlinkClr xmlns:ahyp="http://schemas.microsoft.com/office/drawing/2018/hyperlinkcolor" val="tx"/>
                  </a:ext>
                </a:extLst>
              </a:hlinkClick>
            </a:endParaRPr>
          </a:p>
          <a:p>
            <a:pPr marL="180000" algn="l">
              <a:spcAft>
                <a:spcPts val="600"/>
              </a:spcAft>
            </a:pPr>
            <a:r>
              <a:rPr lang="de-DE" sz="1200" b="0" dirty="0">
                <a:hlinkClick r:id="rId8">
                  <a:extLst>
                    <a:ext uri="{A12FA001-AC4F-418D-AE19-62706E023703}">
                      <ahyp:hlinkClr xmlns:ahyp="http://schemas.microsoft.com/office/drawing/2018/hyperlinkcolor" val="tx"/>
                    </a:ext>
                  </a:extLst>
                </a:hlinkClick>
              </a:rPr>
              <a:t>www. b</a:t>
            </a:r>
            <a:r>
              <a:rPr lang="de-DE" sz="1200" b="0" dirty="0">
                <a:solidFill>
                  <a:schemeClr val="tx1">
                    <a:lumMod val="75000"/>
                    <a:lumOff val="25000"/>
                  </a:schemeClr>
                </a:solidFill>
                <a:latin typeface="+mj-lt"/>
                <a:hlinkClick r:id="rId8">
                  <a:extLst>
                    <a:ext uri="{A12FA001-AC4F-418D-AE19-62706E023703}">
                      <ahyp:hlinkClr xmlns:ahyp="http://schemas.microsoft.com/office/drawing/2018/hyperlinkcolor" val="tx"/>
                    </a:ext>
                  </a:extLst>
                </a:hlinkClick>
              </a:rPr>
              <a:t>eyondlegal.ch</a:t>
            </a:r>
            <a:endParaRPr lang="de-DE" sz="1200" dirty="0"/>
          </a:p>
          <a:p>
            <a:pPr marL="180000" algn="l">
              <a:spcAft>
                <a:spcPts val="600"/>
              </a:spcAft>
            </a:pPr>
            <a:r>
              <a:rPr lang="de-DE" sz="1200" b="0" dirty="0">
                <a:hlinkClick r:id="rId9">
                  <a:extLst>
                    <a:ext uri="{A12FA001-AC4F-418D-AE19-62706E023703}">
                      <ahyp:hlinkClr xmlns:ahyp="http://schemas.microsoft.com/office/drawing/2018/hyperlinkcolor" val="tx"/>
                    </a:ext>
                  </a:extLst>
                </a:hlinkClick>
              </a:rPr>
              <a:t>katja.boettcher@beyondlegal.ch</a:t>
            </a:r>
            <a:endParaRPr lang="de-DE" sz="1200" b="0" dirty="0"/>
          </a:p>
          <a:p>
            <a:pPr marL="180000" algn="l">
              <a:spcAft>
                <a:spcPts val="600"/>
              </a:spcAft>
            </a:pPr>
            <a:r>
              <a:rPr lang="de-DE" sz="1200" b="0" dirty="0"/>
              <a:t>+41 79 458 31 62</a:t>
            </a:r>
          </a:p>
        </p:txBody>
      </p:sp>
      <p:pic>
        <p:nvPicPr>
          <p:cNvPr id="9" name="Grafik 8" descr="Ein Bild, das Schrift, Text, Grafiken, Symbol enthält.&#10;&#10;Automatisch generierte Beschreibung">
            <a:extLst>
              <a:ext uri="{FF2B5EF4-FFF2-40B4-BE49-F238E27FC236}">
                <a16:creationId xmlns:a16="http://schemas.microsoft.com/office/drawing/2014/main" id="{7D5326B6-2331-889D-FD80-09BF8F13F7D1}"/>
              </a:ext>
            </a:extLst>
          </p:cNvPr>
          <p:cNvPicPr>
            <a:picLocks noChangeAspect="1"/>
          </p:cNvPicPr>
          <p:nvPr/>
        </p:nvPicPr>
        <p:blipFill>
          <a:blip r:embed="rId10"/>
          <a:stretch>
            <a:fillRect/>
          </a:stretch>
        </p:blipFill>
        <p:spPr>
          <a:xfrm>
            <a:off x="3519663" y="2231027"/>
            <a:ext cx="2044700" cy="482600"/>
          </a:xfrm>
          <a:prstGeom prst="rect">
            <a:avLst/>
          </a:prstGeom>
        </p:spPr>
      </p:pic>
      <p:pic>
        <p:nvPicPr>
          <p:cNvPr id="14" name="Grafik 13">
            <a:extLst>
              <a:ext uri="{FF2B5EF4-FFF2-40B4-BE49-F238E27FC236}">
                <a16:creationId xmlns:a16="http://schemas.microsoft.com/office/drawing/2014/main" id="{C16F1E4E-F00C-825D-F559-62D915DBDC7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65481" y="2131962"/>
            <a:ext cx="2319020" cy="585470"/>
          </a:xfrm>
          <a:prstGeom prst="rect">
            <a:avLst/>
          </a:prstGeom>
        </p:spPr>
      </p:pic>
    </p:spTree>
    <p:extLst>
      <p:ext uri="{BB962C8B-B14F-4D97-AF65-F5344CB8AC3E}">
        <p14:creationId xmlns:p14="http://schemas.microsoft.com/office/powerpoint/2010/main" val="2311792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B1D87D-E475-451A-B36C-E4A4F63609C1}"/>
              </a:ext>
            </a:extLst>
          </p:cNvPr>
          <p:cNvSpPr>
            <a:spLocks noGrp="1"/>
          </p:cNvSpPr>
          <p:nvPr>
            <p:ph type="ctrTitle"/>
          </p:nvPr>
        </p:nvSpPr>
        <p:spPr>
          <a:xfrm>
            <a:off x="84000" y="4063999"/>
            <a:ext cx="6012000" cy="863601"/>
          </a:xfrm>
          <a:solidFill>
            <a:schemeClr val="tx1"/>
          </a:solidFill>
        </p:spPr>
        <p:txBody>
          <a:bodyPr rtlCol="0"/>
          <a:lstStyle/>
          <a:p>
            <a:pPr rtl="0"/>
            <a:r>
              <a:rPr lang="de-DE" sz="4000" dirty="0"/>
              <a:t>Einleitung</a:t>
            </a:r>
          </a:p>
        </p:txBody>
      </p:sp>
      <p:sp>
        <p:nvSpPr>
          <p:cNvPr id="3" name="Untertitel 2">
            <a:extLst>
              <a:ext uri="{FF2B5EF4-FFF2-40B4-BE49-F238E27FC236}">
                <a16:creationId xmlns:a16="http://schemas.microsoft.com/office/drawing/2014/main" id="{D56BE522-961D-4737-9715-127DB8A86EB2}"/>
              </a:ext>
            </a:extLst>
          </p:cNvPr>
          <p:cNvSpPr>
            <a:spLocks noGrp="1"/>
          </p:cNvSpPr>
          <p:nvPr>
            <p:ph type="subTitle" idx="1"/>
          </p:nvPr>
        </p:nvSpPr>
        <p:spPr>
          <a:solidFill>
            <a:schemeClr val="tx1">
              <a:lumMod val="75000"/>
              <a:lumOff val="25000"/>
            </a:schemeClr>
          </a:solidFill>
        </p:spPr>
        <p:txBody>
          <a:bodyPr rtlCol="0"/>
          <a:lstStyle/>
          <a:p>
            <a:pPr rtl="0"/>
            <a:r>
              <a:rPr lang="de-CH" sz="1800" dirty="0">
                <a:effectLst/>
                <a:latin typeface="Calibri" panose="020F0502020204030204" pitchFamily="34" charset="0"/>
                <a:ea typeface="Calibri" panose="020F0502020204030204" pitchFamily="34" charset="0"/>
                <a:cs typeface="Arial" panose="020B0604020202020204" pitchFamily="34" charset="0"/>
              </a:rPr>
              <a:t>Die juristische Branche erlebt eine Transformation, die massgeblich durch die Integration von Künstlicher Intelligenz (KI) beeinflusst wird.</a:t>
            </a:r>
            <a:endParaRPr lang="de-DE" dirty="0"/>
          </a:p>
        </p:txBody>
      </p:sp>
      <p:sp>
        <p:nvSpPr>
          <p:cNvPr id="6" name="Inhaltsplatzhalter 5">
            <a:extLst>
              <a:ext uri="{FF2B5EF4-FFF2-40B4-BE49-F238E27FC236}">
                <a16:creationId xmlns:a16="http://schemas.microsoft.com/office/drawing/2014/main" id="{2645A1B7-8B88-4D90-983D-BAA2E9AAFFD3}"/>
              </a:ext>
            </a:extLst>
          </p:cNvPr>
          <p:cNvSpPr>
            <a:spLocks noGrp="1"/>
          </p:cNvSpPr>
          <p:nvPr>
            <p:ph idx="15"/>
          </p:nvPr>
        </p:nvSpPr>
        <p:spPr>
          <a:xfrm>
            <a:off x="6464300" y="1152000"/>
            <a:ext cx="5307700" cy="4680000"/>
          </a:xfrm>
        </p:spPr>
        <p:txBody>
          <a:bodyPr rtlCol="0"/>
          <a:lstStyle/>
          <a:p>
            <a:pPr marL="0" indent="0" rtl="0">
              <a:buNone/>
            </a:pPr>
            <a:r>
              <a:rPr lang="de-DE" sz="4000" dirty="0">
                <a:latin typeface="+mj-lt"/>
              </a:rPr>
              <a:t>Chance für Anwaltskanzleien</a:t>
            </a:r>
          </a:p>
          <a:p>
            <a:pPr marL="0" indent="0">
              <a:lnSpc>
                <a:spcPct val="107000"/>
              </a:lnSpc>
              <a:spcAft>
                <a:spcPts val="800"/>
              </a:spcAft>
              <a:buNone/>
            </a:pPr>
            <a:r>
              <a:rPr lang="de-CH" sz="1800" dirty="0">
                <a:effectLst/>
                <a:latin typeface="Calibri" panose="020F0502020204030204" pitchFamily="34" charset="0"/>
                <a:ea typeface="Calibri" panose="020F0502020204030204" pitchFamily="34" charset="0"/>
                <a:cs typeface="Arial" panose="020B0604020202020204" pitchFamily="34" charset="0"/>
              </a:rPr>
              <a:t>Anwaltskanzleien stehen vor der Herausforderung, effektive und sichere KI-Lösungen zu implementieren, um ihre Effizienz zu steigern und gleichzeitig die Qualität ihrer Dienstleistungen zu verbessern. Dieser Leitfaden widmet sich den wesentlichen Aspekten bei der Beschaffung, Implementierung und Nutzung von KI in einer Anwaltskanzlei.</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1DAF16E1-87DB-4920-A90B-23E1C72DDC7F}"/>
              </a:ext>
            </a:extLst>
          </p:cNvPr>
          <p:cNvSpPr>
            <a:spLocks noGrp="1"/>
          </p:cNvSpPr>
          <p:nvPr>
            <p:ph type="sldNum" sz="quarter" idx="14"/>
          </p:nvPr>
        </p:nvSpPr>
        <p:spPr/>
        <p:txBody>
          <a:bodyPr rtlCol="0"/>
          <a:lstStyle/>
          <a:p>
            <a:pPr rtl="0"/>
            <a:fld id="{19B51A1E-902D-48AF-9020-955120F399B6}" type="slidenum">
              <a:rPr lang="de-DE" smtClean="0"/>
              <a:pPr/>
              <a:t>2</a:t>
            </a:fld>
            <a:endParaRPr lang="de-DE" dirty="0"/>
          </a:p>
        </p:txBody>
      </p:sp>
      <p:pic>
        <p:nvPicPr>
          <p:cNvPr id="31" name="Bildplatzhalter 30">
            <a:extLst>
              <a:ext uri="{FF2B5EF4-FFF2-40B4-BE49-F238E27FC236}">
                <a16:creationId xmlns:a16="http://schemas.microsoft.com/office/drawing/2014/main" id="{5F13907A-24D2-C281-238A-DEEA6793798D}"/>
              </a:ext>
            </a:extLst>
          </p:cNvPr>
          <p:cNvPicPr>
            <a:picLocks noGrp="1" noChangeAspect="1"/>
          </p:cNvPicPr>
          <p:nvPr>
            <p:ph type="pic" sz="quarter" idx="12"/>
          </p:nvPr>
        </p:nvPicPr>
        <p:blipFill>
          <a:blip r:embed="rId3"/>
          <a:srcRect t="7183" b="7183"/>
          <a:stretch>
            <a:fillRect/>
          </a:stretch>
        </p:blipFill>
        <p:spPr>
          <a:xfrm>
            <a:off x="84000" y="86714"/>
            <a:ext cx="6009285" cy="3977285"/>
          </a:xfrm>
        </p:spPr>
      </p:pic>
    </p:spTree>
    <p:extLst>
      <p:ext uri="{BB962C8B-B14F-4D97-AF65-F5344CB8AC3E}">
        <p14:creationId xmlns:p14="http://schemas.microsoft.com/office/powerpoint/2010/main" val="795754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7">
            <a:extLst>
              <a:ext uri="{FF2B5EF4-FFF2-40B4-BE49-F238E27FC236}">
                <a16:creationId xmlns:a16="http://schemas.microsoft.com/office/drawing/2014/main" id="{253981A9-3519-9BC2-549D-2990B960C267}"/>
              </a:ext>
            </a:extLst>
          </p:cNvPr>
          <p:cNvPicPr>
            <a:picLocks noGrp="1" noRot="1" noChangeAspect="1" noMove="1" noResize="1" noEditPoints="1" noAdjustHandles="1" noChangeArrowheads="1" noChangeShapeType="1" noCrop="1"/>
          </p:cNvPicPr>
          <p:nvPr>
            <p:ph type="pic" sz="quarter" idx="12"/>
          </p:nvPr>
        </p:nvPicPr>
        <p:blipFill>
          <a:blip r:embed="rId3"/>
          <a:srcRect t="8304" b="8304"/>
          <a:stretch>
            <a:fillRect/>
          </a:stretch>
        </p:blipFill>
        <p:spPr>
          <a:xfrm>
            <a:off x="70747" y="92765"/>
            <a:ext cx="12018572" cy="6684572"/>
          </a:xfrm>
        </p:spPr>
      </p:pic>
      <p:sp>
        <p:nvSpPr>
          <p:cNvPr id="65" name="Ellipse 64">
            <a:extLst>
              <a:ext uri="{FF2B5EF4-FFF2-40B4-BE49-F238E27FC236}">
                <a16:creationId xmlns:a16="http://schemas.microsoft.com/office/drawing/2014/main" id="{CC762A93-3FA9-CA67-AEF3-F9AD511F848F}"/>
              </a:ext>
            </a:extLst>
          </p:cNvPr>
          <p:cNvSpPr/>
          <p:nvPr/>
        </p:nvSpPr>
        <p:spPr>
          <a:xfrm>
            <a:off x="3994681" y="595224"/>
            <a:ext cx="935824" cy="9144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hteck 6">
            <a:extLst>
              <a:ext uri="{FF2B5EF4-FFF2-40B4-BE49-F238E27FC236}">
                <a16:creationId xmlns:a16="http://schemas.microsoft.com/office/drawing/2014/main" id="{F7E55171-B47F-4641-4799-DD7FD151E278}"/>
              </a:ext>
            </a:extLst>
          </p:cNvPr>
          <p:cNvSpPr>
            <a:spLocks noGrp="1" noRot="1" noMove="1" noResize="1" noEditPoints="1" noAdjustHandles="1" noChangeArrowheads="1" noChangeShapeType="1"/>
          </p:cNvSpPr>
          <p:nvPr/>
        </p:nvSpPr>
        <p:spPr>
          <a:xfrm>
            <a:off x="84000" y="86139"/>
            <a:ext cx="3268800" cy="6698974"/>
          </a:xfrm>
          <a:prstGeom prst="rect">
            <a:avLst/>
          </a:prstGeom>
          <a:solidFill>
            <a:srgbClr val="B8B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BAAF277-E430-53F0-EE17-78BAE18C6E8E}"/>
              </a:ext>
            </a:extLst>
          </p:cNvPr>
          <p:cNvSpPr>
            <a:spLocks noGrp="1"/>
          </p:cNvSpPr>
          <p:nvPr>
            <p:ph type="ctrTitle"/>
          </p:nvPr>
        </p:nvSpPr>
        <p:spPr>
          <a:xfrm>
            <a:off x="84000" y="3517901"/>
            <a:ext cx="3195913" cy="1409700"/>
          </a:xfrm>
          <a:solidFill>
            <a:schemeClr val="tx1"/>
          </a:solidFill>
        </p:spPr>
        <p:txBody>
          <a:bodyPr/>
          <a:lstStyle/>
          <a:p>
            <a:r>
              <a:rPr lang="en-US" sz="4000" dirty="0"/>
              <a:t>Der Weg </a:t>
            </a:r>
            <a:r>
              <a:rPr lang="en-US" sz="4000" dirty="0" err="1"/>
              <a:t>zu</a:t>
            </a:r>
            <a:r>
              <a:rPr lang="en-US" sz="4000" dirty="0"/>
              <a:t> KI</a:t>
            </a:r>
          </a:p>
        </p:txBody>
      </p:sp>
      <p:sp>
        <p:nvSpPr>
          <p:cNvPr id="4" name="Foliennummernplatzhalter 3">
            <a:extLst>
              <a:ext uri="{FF2B5EF4-FFF2-40B4-BE49-F238E27FC236}">
                <a16:creationId xmlns:a16="http://schemas.microsoft.com/office/drawing/2014/main" id="{C702A5FD-E8C1-712A-38A2-929E701EF770}"/>
              </a:ext>
            </a:extLst>
          </p:cNvPr>
          <p:cNvSpPr>
            <a:spLocks noGrp="1"/>
          </p:cNvSpPr>
          <p:nvPr>
            <p:ph type="sldNum" sz="quarter" idx="14"/>
          </p:nvPr>
        </p:nvSpPr>
        <p:spPr/>
        <p:txBody>
          <a:bodyPr/>
          <a:lstStyle/>
          <a:p>
            <a:pPr rtl="0"/>
            <a:fld id="{19B51A1E-902D-48AF-9020-955120F399B6}" type="slidenum">
              <a:rPr lang="de-DE" noProof="0" smtClean="0"/>
              <a:pPr rtl="0"/>
              <a:t>3</a:t>
            </a:fld>
            <a:endParaRPr lang="de-DE" noProof="0" dirty="0"/>
          </a:p>
        </p:txBody>
      </p:sp>
      <p:sp>
        <p:nvSpPr>
          <p:cNvPr id="9" name="Textfeld 8">
            <a:extLst>
              <a:ext uri="{FF2B5EF4-FFF2-40B4-BE49-F238E27FC236}">
                <a16:creationId xmlns:a16="http://schemas.microsoft.com/office/drawing/2014/main" id="{FBD8086B-3127-96D6-0F1C-F8724E076107}"/>
              </a:ext>
            </a:extLst>
          </p:cNvPr>
          <p:cNvSpPr txBox="1"/>
          <p:nvPr/>
        </p:nvSpPr>
        <p:spPr>
          <a:xfrm>
            <a:off x="4041913" y="483704"/>
            <a:ext cx="3452191" cy="443948"/>
          </a:xfrm>
          <a:prstGeom prst="rect">
            <a:avLst/>
          </a:prstGeom>
          <a:noFill/>
        </p:spPr>
        <p:txBody>
          <a:bodyPr wrap="square" lIns="0" tIns="0" rIns="0" bIns="0" rtlCol="0">
            <a:noAutofit/>
          </a:bodyPr>
          <a:lstStyle/>
          <a:p>
            <a:pPr algn="l"/>
            <a:endParaRPr lang="en-US" sz="1200" dirty="0">
              <a:solidFill>
                <a:schemeClr val="tx1">
                  <a:lumMod val="75000"/>
                  <a:lumOff val="25000"/>
                </a:schemeClr>
              </a:solidFill>
              <a:latin typeface="+mn-lt"/>
            </a:endParaRPr>
          </a:p>
        </p:txBody>
      </p:sp>
      <p:sp>
        <p:nvSpPr>
          <p:cNvPr id="10" name="Rechteck 9">
            <a:extLst>
              <a:ext uri="{FF2B5EF4-FFF2-40B4-BE49-F238E27FC236}">
                <a16:creationId xmlns:a16="http://schemas.microsoft.com/office/drawing/2014/main" id="{80F61AA2-93A6-50B4-8A6D-B07017EB6BD1}"/>
              </a:ext>
            </a:extLst>
          </p:cNvPr>
          <p:cNvSpPr/>
          <p:nvPr/>
        </p:nvSpPr>
        <p:spPr>
          <a:xfrm>
            <a:off x="3604590" y="231912"/>
            <a:ext cx="1800000" cy="6355277"/>
          </a:xfrm>
          <a:prstGeom prst="rect">
            <a:avLst/>
          </a:prstGeom>
          <a:no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hteck 10">
            <a:extLst>
              <a:ext uri="{FF2B5EF4-FFF2-40B4-BE49-F238E27FC236}">
                <a16:creationId xmlns:a16="http://schemas.microsoft.com/office/drawing/2014/main" id="{7AB5D1D4-9D7A-3BD8-11E1-A12A09AE59B9}"/>
              </a:ext>
            </a:extLst>
          </p:cNvPr>
          <p:cNvSpPr/>
          <p:nvPr/>
        </p:nvSpPr>
        <p:spPr>
          <a:xfrm>
            <a:off x="5764695" y="231912"/>
            <a:ext cx="1800000" cy="635527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hteck 11">
            <a:extLst>
              <a:ext uri="{FF2B5EF4-FFF2-40B4-BE49-F238E27FC236}">
                <a16:creationId xmlns:a16="http://schemas.microsoft.com/office/drawing/2014/main" id="{4F1EDFA2-B6CF-6087-4608-DD4BC801207E}"/>
              </a:ext>
            </a:extLst>
          </p:cNvPr>
          <p:cNvSpPr/>
          <p:nvPr/>
        </p:nvSpPr>
        <p:spPr>
          <a:xfrm>
            <a:off x="7924800" y="231912"/>
            <a:ext cx="1800000" cy="635527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hteck 12">
            <a:extLst>
              <a:ext uri="{FF2B5EF4-FFF2-40B4-BE49-F238E27FC236}">
                <a16:creationId xmlns:a16="http://schemas.microsoft.com/office/drawing/2014/main" id="{F052F007-F73B-4AE6-6D9B-635956E7B2D4}"/>
              </a:ext>
            </a:extLst>
          </p:cNvPr>
          <p:cNvSpPr/>
          <p:nvPr/>
        </p:nvSpPr>
        <p:spPr>
          <a:xfrm>
            <a:off x="10084905" y="231912"/>
            <a:ext cx="1800000" cy="635527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lipse 14">
            <a:extLst>
              <a:ext uri="{FF2B5EF4-FFF2-40B4-BE49-F238E27FC236}">
                <a16:creationId xmlns:a16="http://schemas.microsoft.com/office/drawing/2014/main" id="{BAF3CE3C-7047-3ADA-0027-891C1D347049}"/>
              </a:ext>
            </a:extLst>
          </p:cNvPr>
          <p:cNvSpPr/>
          <p:nvPr/>
        </p:nvSpPr>
        <p:spPr>
          <a:xfrm>
            <a:off x="3018297" y="5457679"/>
            <a:ext cx="252000" cy="2520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llipse 15">
            <a:extLst>
              <a:ext uri="{FF2B5EF4-FFF2-40B4-BE49-F238E27FC236}">
                <a16:creationId xmlns:a16="http://schemas.microsoft.com/office/drawing/2014/main" id="{A9EE4A0A-66EB-0C66-E692-8A6DA5FD4C10}"/>
              </a:ext>
            </a:extLst>
          </p:cNvPr>
          <p:cNvSpPr/>
          <p:nvPr/>
        </p:nvSpPr>
        <p:spPr>
          <a:xfrm>
            <a:off x="5469439" y="4690162"/>
            <a:ext cx="252000" cy="2520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llipse 16">
            <a:extLst>
              <a:ext uri="{FF2B5EF4-FFF2-40B4-BE49-F238E27FC236}">
                <a16:creationId xmlns:a16="http://schemas.microsoft.com/office/drawing/2014/main" id="{5C1D54E8-337F-2B05-02D6-657F571012C2}"/>
              </a:ext>
            </a:extLst>
          </p:cNvPr>
          <p:cNvSpPr/>
          <p:nvPr/>
        </p:nvSpPr>
        <p:spPr>
          <a:xfrm>
            <a:off x="7611077" y="3916013"/>
            <a:ext cx="252000" cy="2520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e 17">
            <a:extLst>
              <a:ext uri="{FF2B5EF4-FFF2-40B4-BE49-F238E27FC236}">
                <a16:creationId xmlns:a16="http://schemas.microsoft.com/office/drawing/2014/main" id="{F552198E-099E-A7D2-376B-E74BF43F839D}"/>
              </a:ext>
            </a:extLst>
          </p:cNvPr>
          <p:cNvSpPr/>
          <p:nvPr/>
        </p:nvSpPr>
        <p:spPr>
          <a:xfrm>
            <a:off x="9786731" y="3159539"/>
            <a:ext cx="252000" cy="2520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hteck 58">
            <a:extLst>
              <a:ext uri="{FF2B5EF4-FFF2-40B4-BE49-F238E27FC236}">
                <a16:creationId xmlns:a16="http://schemas.microsoft.com/office/drawing/2014/main" id="{0027B90A-8C46-FE00-BDE2-A3EF5050A544}"/>
              </a:ext>
            </a:extLst>
          </p:cNvPr>
          <p:cNvSpPr/>
          <p:nvPr/>
        </p:nvSpPr>
        <p:spPr>
          <a:xfrm>
            <a:off x="3640018" y="4157314"/>
            <a:ext cx="1748652" cy="1419622"/>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lumMod val="75000"/>
                    <a:lumOff val="25000"/>
                  </a:schemeClr>
                </a:solidFill>
                <a:latin typeface="+mj-lt"/>
              </a:rPr>
              <a:t>Anwendungs-möglichkeiten</a:t>
            </a:r>
            <a:endParaRPr lang="en-US" sz="1600" b="1" dirty="0">
              <a:solidFill>
                <a:schemeClr val="tx1">
                  <a:lumMod val="75000"/>
                  <a:lumOff val="25000"/>
                </a:schemeClr>
              </a:solidFill>
              <a:latin typeface="+mj-lt"/>
            </a:endParaRPr>
          </a:p>
        </p:txBody>
      </p:sp>
      <p:sp>
        <p:nvSpPr>
          <p:cNvPr id="62" name="Rechteck 61">
            <a:extLst>
              <a:ext uri="{FF2B5EF4-FFF2-40B4-BE49-F238E27FC236}">
                <a16:creationId xmlns:a16="http://schemas.microsoft.com/office/drawing/2014/main" id="{278675F9-4FC0-5857-728B-42C5E0599DA9}"/>
              </a:ext>
            </a:extLst>
          </p:cNvPr>
          <p:cNvSpPr/>
          <p:nvPr/>
        </p:nvSpPr>
        <p:spPr>
          <a:xfrm>
            <a:off x="10100662" y="1839307"/>
            <a:ext cx="1784243" cy="1419622"/>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lumMod val="75000"/>
                    <a:lumOff val="25000"/>
                  </a:schemeClr>
                </a:solidFill>
                <a:latin typeface="+mj-lt"/>
              </a:rPr>
              <a:t>Auswahl-kriterien</a:t>
            </a:r>
            <a:endParaRPr lang="en-US" sz="1600" b="1" dirty="0">
              <a:solidFill>
                <a:schemeClr val="tx1">
                  <a:lumMod val="75000"/>
                  <a:lumOff val="25000"/>
                </a:schemeClr>
              </a:solidFill>
              <a:latin typeface="+mj-lt"/>
            </a:endParaRPr>
          </a:p>
        </p:txBody>
      </p:sp>
      <p:pic>
        <p:nvPicPr>
          <p:cNvPr id="64" name="Grafik 63" descr="Umschaltfläche mit einfarbiger Füllung">
            <a:extLst>
              <a:ext uri="{FF2B5EF4-FFF2-40B4-BE49-F238E27FC236}">
                <a16:creationId xmlns:a16="http://schemas.microsoft.com/office/drawing/2014/main" id="{5588297D-5BD9-BAB8-A817-D1716B8255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6665" y="635946"/>
            <a:ext cx="791856" cy="791856"/>
          </a:xfrm>
          <a:prstGeom prst="rect">
            <a:avLst/>
          </a:prstGeom>
        </p:spPr>
      </p:pic>
      <p:sp>
        <p:nvSpPr>
          <p:cNvPr id="66" name="Ellipse 65">
            <a:extLst>
              <a:ext uri="{FF2B5EF4-FFF2-40B4-BE49-F238E27FC236}">
                <a16:creationId xmlns:a16="http://schemas.microsoft.com/office/drawing/2014/main" id="{1AFFD3FD-103B-AE82-FAE2-3E07F971341B}"/>
              </a:ext>
            </a:extLst>
          </p:cNvPr>
          <p:cNvSpPr/>
          <p:nvPr/>
        </p:nvSpPr>
        <p:spPr>
          <a:xfrm>
            <a:off x="6176575" y="595224"/>
            <a:ext cx="935824" cy="9144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Ellipse 66">
            <a:extLst>
              <a:ext uri="{FF2B5EF4-FFF2-40B4-BE49-F238E27FC236}">
                <a16:creationId xmlns:a16="http://schemas.microsoft.com/office/drawing/2014/main" id="{19D1604E-0F8F-EB0A-A9C4-482853E6750C}"/>
              </a:ext>
            </a:extLst>
          </p:cNvPr>
          <p:cNvSpPr/>
          <p:nvPr/>
        </p:nvSpPr>
        <p:spPr>
          <a:xfrm>
            <a:off x="8399777" y="595224"/>
            <a:ext cx="935824" cy="9144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Ellipse 67">
            <a:extLst>
              <a:ext uri="{FF2B5EF4-FFF2-40B4-BE49-F238E27FC236}">
                <a16:creationId xmlns:a16="http://schemas.microsoft.com/office/drawing/2014/main" id="{DAC6138A-7CAB-3063-FB97-5A78D28297A5}"/>
              </a:ext>
            </a:extLst>
          </p:cNvPr>
          <p:cNvSpPr/>
          <p:nvPr/>
        </p:nvSpPr>
        <p:spPr>
          <a:xfrm>
            <a:off x="10516993" y="563279"/>
            <a:ext cx="935824"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Grafik 71" descr="Lotusblume mit einfarbiger Füllung">
            <a:extLst>
              <a:ext uri="{FF2B5EF4-FFF2-40B4-BE49-F238E27FC236}">
                <a16:creationId xmlns:a16="http://schemas.microsoft.com/office/drawing/2014/main" id="{8A3025BB-2FE7-5D87-83E8-F56C3D9ACC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99777" y="595224"/>
            <a:ext cx="914400" cy="914400"/>
          </a:xfrm>
          <a:prstGeom prst="rect">
            <a:avLst/>
          </a:prstGeom>
        </p:spPr>
      </p:pic>
      <p:pic>
        <p:nvPicPr>
          <p:cNvPr id="74" name="Grafik 73" descr="Warnung mit einfarbiger Füllung">
            <a:extLst>
              <a:ext uri="{FF2B5EF4-FFF2-40B4-BE49-F238E27FC236}">
                <a16:creationId xmlns:a16="http://schemas.microsoft.com/office/drawing/2014/main" id="{432F1DB0-45AE-3ED9-163D-5CAB1463B9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04811" y="635946"/>
            <a:ext cx="679352" cy="679352"/>
          </a:xfrm>
          <a:prstGeom prst="rect">
            <a:avLst/>
          </a:prstGeom>
        </p:spPr>
      </p:pic>
      <p:pic>
        <p:nvPicPr>
          <p:cNvPr id="76" name="Grafik 75" descr="Rakete mit einfarbiger Füllung">
            <a:extLst>
              <a:ext uri="{FF2B5EF4-FFF2-40B4-BE49-F238E27FC236}">
                <a16:creationId xmlns:a16="http://schemas.microsoft.com/office/drawing/2014/main" id="{27EFB9A7-4E9A-01B6-14B2-6204788D06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605317" y="717108"/>
            <a:ext cx="666412" cy="666412"/>
          </a:xfrm>
          <a:prstGeom prst="rect">
            <a:avLst/>
          </a:prstGeom>
        </p:spPr>
      </p:pic>
      <p:sp>
        <p:nvSpPr>
          <p:cNvPr id="77" name="Untertitel 2">
            <a:extLst>
              <a:ext uri="{FF2B5EF4-FFF2-40B4-BE49-F238E27FC236}">
                <a16:creationId xmlns:a16="http://schemas.microsoft.com/office/drawing/2014/main" id="{A1DF9EC2-1560-1F42-813D-E8BA5DB266DF}"/>
              </a:ext>
            </a:extLst>
          </p:cNvPr>
          <p:cNvSpPr>
            <a:spLocks noGrp="1"/>
          </p:cNvSpPr>
          <p:nvPr>
            <p:ph type="subTitle" idx="1"/>
          </p:nvPr>
        </p:nvSpPr>
        <p:spPr>
          <a:xfrm>
            <a:off x="946493" y="5084530"/>
            <a:ext cx="2333420" cy="553202"/>
          </a:xfrm>
          <a:noFill/>
        </p:spPr>
        <p:txBody>
          <a:bodyPr rtlCol="0"/>
          <a:lstStyle/>
          <a:p>
            <a:pPr rtl="0"/>
            <a:r>
              <a:rPr lang="de-DE" sz="2400" b="1" dirty="0">
                <a:solidFill>
                  <a:srgbClr val="FF0000"/>
                </a:solidFill>
                <a:latin typeface="+mj-lt"/>
              </a:rPr>
              <a:t>4 Schritte</a:t>
            </a:r>
          </a:p>
        </p:txBody>
      </p:sp>
      <p:cxnSp>
        <p:nvCxnSpPr>
          <p:cNvPr id="79" name="Gerader Verbinder 78">
            <a:extLst>
              <a:ext uri="{FF2B5EF4-FFF2-40B4-BE49-F238E27FC236}">
                <a16:creationId xmlns:a16="http://schemas.microsoft.com/office/drawing/2014/main" id="{3A383C4F-DB56-FDCF-5113-B711200FAD80}"/>
              </a:ext>
            </a:extLst>
          </p:cNvPr>
          <p:cNvCxnSpPr>
            <a:cxnSpLocks/>
          </p:cNvCxnSpPr>
          <p:nvPr/>
        </p:nvCxnSpPr>
        <p:spPr>
          <a:xfrm flipH="1" flipV="1">
            <a:off x="37618" y="5583679"/>
            <a:ext cx="2980679" cy="32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9A4231DD-3E5E-893B-FD12-1D5025A0DE34}"/>
              </a:ext>
            </a:extLst>
          </p:cNvPr>
          <p:cNvCxnSpPr/>
          <p:nvPr/>
        </p:nvCxnSpPr>
        <p:spPr>
          <a:xfrm>
            <a:off x="10045149" y="3286539"/>
            <a:ext cx="1800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uppieren 36">
            <a:extLst>
              <a:ext uri="{FF2B5EF4-FFF2-40B4-BE49-F238E27FC236}">
                <a16:creationId xmlns:a16="http://schemas.microsoft.com/office/drawing/2014/main" id="{2293E377-F40F-8151-D549-3970A930C917}"/>
              </a:ext>
            </a:extLst>
          </p:cNvPr>
          <p:cNvGrpSpPr/>
          <p:nvPr/>
        </p:nvGrpSpPr>
        <p:grpSpPr>
          <a:xfrm>
            <a:off x="5721231" y="4181013"/>
            <a:ext cx="2015877" cy="632828"/>
            <a:chOff x="3180522" y="5074478"/>
            <a:chExt cx="2329668" cy="632828"/>
          </a:xfrm>
        </p:grpSpPr>
        <p:cxnSp>
          <p:nvCxnSpPr>
            <p:cNvPr id="38" name="Gerader Verbinder 37">
              <a:extLst>
                <a:ext uri="{FF2B5EF4-FFF2-40B4-BE49-F238E27FC236}">
                  <a16:creationId xmlns:a16="http://schemas.microsoft.com/office/drawing/2014/main" id="{9C29D70F-60A9-FA88-9BD8-6C8753F8A92C}"/>
                </a:ext>
              </a:extLst>
            </p:cNvPr>
            <p:cNvCxnSpPr>
              <a:cxnSpLocks/>
            </p:cNvCxnSpPr>
            <p:nvPr/>
          </p:nvCxnSpPr>
          <p:spPr>
            <a:xfrm flipV="1">
              <a:off x="5510190" y="5074478"/>
              <a:ext cx="0" cy="3490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 name="Gruppieren 38">
              <a:extLst>
                <a:ext uri="{FF2B5EF4-FFF2-40B4-BE49-F238E27FC236}">
                  <a16:creationId xmlns:a16="http://schemas.microsoft.com/office/drawing/2014/main" id="{303D62A7-5DDE-D92A-DCB1-5DD9E181B23F}"/>
                </a:ext>
              </a:extLst>
            </p:cNvPr>
            <p:cNvGrpSpPr/>
            <p:nvPr/>
          </p:nvGrpSpPr>
          <p:grpSpPr>
            <a:xfrm>
              <a:off x="3180522" y="5086751"/>
              <a:ext cx="2325991" cy="620555"/>
              <a:chOff x="3173896" y="5093377"/>
              <a:chExt cx="2325991" cy="620555"/>
            </a:xfrm>
          </p:grpSpPr>
          <p:cxnSp>
            <p:nvCxnSpPr>
              <p:cNvPr id="40" name="Gerader Verbinder 39">
                <a:extLst>
                  <a:ext uri="{FF2B5EF4-FFF2-40B4-BE49-F238E27FC236}">
                    <a16:creationId xmlns:a16="http://schemas.microsoft.com/office/drawing/2014/main" id="{89AC35B6-131B-C0ED-2F72-01BF0BC6DA8E}"/>
                  </a:ext>
                </a:extLst>
              </p:cNvPr>
              <p:cNvCxnSpPr>
                <a:cxnSpLocks/>
              </p:cNvCxnSpPr>
              <p:nvPr/>
            </p:nvCxnSpPr>
            <p:spPr>
              <a:xfrm>
                <a:off x="3173896" y="5712787"/>
                <a:ext cx="20510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Bogen 40">
                <a:extLst>
                  <a:ext uri="{FF2B5EF4-FFF2-40B4-BE49-F238E27FC236}">
                    <a16:creationId xmlns:a16="http://schemas.microsoft.com/office/drawing/2014/main" id="{20611015-5ACA-D51C-DD1A-C8A171B5095B}"/>
                  </a:ext>
                </a:extLst>
              </p:cNvPr>
              <p:cNvSpPr/>
              <p:nvPr/>
            </p:nvSpPr>
            <p:spPr>
              <a:xfrm rot="4324390">
                <a:off x="4914627" y="5128672"/>
                <a:ext cx="620555" cy="549965"/>
              </a:xfrm>
              <a:prstGeom prst="arc">
                <a:avLst>
                  <a:gd name="adj1" fmla="val 17670315"/>
                  <a:gd name="adj2" fmla="val 138306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54" name="Gruppieren 53">
            <a:extLst>
              <a:ext uri="{FF2B5EF4-FFF2-40B4-BE49-F238E27FC236}">
                <a16:creationId xmlns:a16="http://schemas.microsoft.com/office/drawing/2014/main" id="{723F2F3C-26B0-4721-06A9-A8D5D0981433}"/>
              </a:ext>
            </a:extLst>
          </p:cNvPr>
          <p:cNvGrpSpPr/>
          <p:nvPr/>
        </p:nvGrpSpPr>
        <p:grpSpPr>
          <a:xfrm>
            <a:off x="7882747" y="3418061"/>
            <a:ext cx="2015877" cy="632828"/>
            <a:chOff x="3180522" y="5074478"/>
            <a:chExt cx="2329668" cy="632828"/>
          </a:xfrm>
        </p:grpSpPr>
        <p:cxnSp>
          <p:nvCxnSpPr>
            <p:cNvPr id="55" name="Gerader Verbinder 54">
              <a:extLst>
                <a:ext uri="{FF2B5EF4-FFF2-40B4-BE49-F238E27FC236}">
                  <a16:creationId xmlns:a16="http://schemas.microsoft.com/office/drawing/2014/main" id="{79D36898-344E-582E-7927-2B1FCE0CBB71}"/>
                </a:ext>
              </a:extLst>
            </p:cNvPr>
            <p:cNvCxnSpPr>
              <a:cxnSpLocks/>
            </p:cNvCxnSpPr>
            <p:nvPr/>
          </p:nvCxnSpPr>
          <p:spPr>
            <a:xfrm flipV="1">
              <a:off x="5510190" y="5074478"/>
              <a:ext cx="0" cy="3490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6" name="Gruppieren 55">
              <a:extLst>
                <a:ext uri="{FF2B5EF4-FFF2-40B4-BE49-F238E27FC236}">
                  <a16:creationId xmlns:a16="http://schemas.microsoft.com/office/drawing/2014/main" id="{E391A4AB-29E6-0854-6227-1C4EC4075971}"/>
                </a:ext>
              </a:extLst>
            </p:cNvPr>
            <p:cNvGrpSpPr/>
            <p:nvPr/>
          </p:nvGrpSpPr>
          <p:grpSpPr>
            <a:xfrm>
              <a:off x="3180522" y="5086751"/>
              <a:ext cx="2325991" cy="620555"/>
              <a:chOff x="3173896" y="5093377"/>
              <a:chExt cx="2325991" cy="620555"/>
            </a:xfrm>
          </p:grpSpPr>
          <p:cxnSp>
            <p:nvCxnSpPr>
              <p:cNvPr id="57" name="Gerader Verbinder 56">
                <a:extLst>
                  <a:ext uri="{FF2B5EF4-FFF2-40B4-BE49-F238E27FC236}">
                    <a16:creationId xmlns:a16="http://schemas.microsoft.com/office/drawing/2014/main" id="{C877D7A5-49FE-0D08-6C9D-8874F055F051}"/>
                  </a:ext>
                </a:extLst>
              </p:cNvPr>
              <p:cNvCxnSpPr>
                <a:cxnSpLocks/>
              </p:cNvCxnSpPr>
              <p:nvPr/>
            </p:nvCxnSpPr>
            <p:spPr>
              <a:xfrm>
                <a:off x="3173896" y="5712787"/>
                <a:ext cx="20510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Bogen 57">
                <a:extLst>
                  <a:ext uri="{FF2B5EF4-FFF2-40B4-BE49-F238E27FC236}">
                    <a16:creationId xmlns:a16="http://schemas.microsoft.com/office/drawing/2014/main" id="{EFB72B03-B445-0DBF-A362-ACC2BE04D370}"/>
                  </a:ext>
                </a:extLst>
              </p:cNvPr>
              <p:cNvSpPr/>
              <p:nvPr/>
            </p:nvSpPr>
            <p:spPr>
              <a:xfrm rot="4324390">
                <a:off x="4914627" y="5128672"/>
                <a:ext cx="620555" cy="549965"/>
              </a:xfrm>
              <a:prstGeom prst="arc">
                <a:avLst>
                  <a:gd name="adj1" fmla="val 17670315"/>
                  <a:gd name="adj2" fmla="val 138306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6" name="Gruppieren 35">
            <a:extLst>
              <a:ext uri="{FF2B5EF4-FFF2-40B4-BE49-F238E27FC236}">
                <a16:creationId xmlns:a16="http://schemas.microsoft.com/office/drawing/2014/main" id="{9E3CF489-E2D6-F13F-D8BD-5804F149DC7B}"/>
              </a:ext>
            </a:extLst>
          </p:cNvPr>
          <p:cNvGrpSpPr/>
          <p:nvPr/>
        </p:nvGrpSpPr>
        <p:grpSpPr>
          <a:xfrm>
            <a:off x="3267213" y="4955205"/>
            <a:ext cx="2329668" cy="632828"/>
            <a:chOff x="3180522" y="5074478"/>
            <a:chExt cx="2329668" cy="632828"/>
          </a:xfrm>
        </p:grpSpPr>
        <p:cxnSp>
          <p:nvCxnSpPr>
            <p:cNvPr id="29" name="Gerader Verbinder 28">
              <a:extLst>
                <a:ext uri="{FF2B5EF4-FFF2-40B4-BE49-F238E27FC236}">
                  <a16:creationId xmlns:a16="http://schemas.microsoft.com/office/drawing/2014/main" id="{579FD33B-C12C-7AAF-9104-DB9755E72748}"/>
                </a:ext>
              </a:extLst>
            </p:cNvPr>
            <p:cNvCxnSpPr>
              <a:cxnSpLocks/>
            </p:cNvCxnSpPr>
            <p:nvPr/>
          </p:nvCxnSpPr>
          <p:spPr>
            <a:xfrm flipV="1">
              <a:off x="5510190" y="5074478"/>
              <a:ext cx="0" cy="3490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5" name="Gruppieren 34">
              <a:extLst>
                <a:ext uri="{FF2B5EF4-FFF2-40B4-BE49-F238E27FC236}">
                  <a16:creationId xmlns:a16="http://schemas.microsoft.com/office/drawing/2014/main" id="{E9473F11-2568-C2C1-A4D8-55CB24A55370}"/>
                </a:ext>
              </a:extLst>
            </p:cNvPr>
            <p:cNvGrpSpPr/>
            <p:nvPr/>
          </p:nvGrpSpPr>
          <p:grpSpPr>
            <a:xfrm>
              <a:off x="3180522" y="5086751"/>
              <a:ext cx="2325991" cy="620555"/>
              <a:chOff x="3173896" y="5093377"/>
              <a:chExt cx="2325991" cy="620555"/>
            </a:xfrm>
          </p:grpSpPr>
          <p:cxnSp>
            <p:nvCxnSpPr>
              <p:cNvPr id="28" name="Gerader Verbinder 27">
                <a:extLst>
                  <a:ext uri="{FF2B5EF4-FFF2-40B4-BE49-F238E27FC236}">
                    <a16:creationId xmlns:a16="http://schemas.microsoft.com/office/drawing/2014/main" id="{D9DC420E-D4EE-175F-E574-14CA3EEFFC8D}"/>
                  </a:ext>
                </a:extLst>
              </p:cNvPr>
              <p:cNvCxnSpPr>
                <a:cxnSpLocks/>
              </p:cNvCxnSpPr>
              <p:nvPr/>
            </p:nvCxnSpPr>
            <p:spPr>
              <a:xfrm>
                <a:off x="3173896" y="5712787"/>
                <a:ext cx="20510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Bogen 32">
                <a:extLst>
                  <a:ext uri="{FF2B5EF4-FFF2-40B4-BE49-F238E27FC236}">
                    <a16:creationId xmlns:a16="http://schemas.microsoft.com/office/drawing/2014/main" id="{9938AB42-F3F9-7F92-C11F-C7B278F962BC}"/>
                  </a:ext>
                </a:extLst>
              </p:cNvPr>
              <p:cNvSpPr/>
              <p:nvPr/>
            </p:nvSpPr>
            <p:spPr>
              <a:xfrm rot="4324390">
                <a:off x="4914627" y="5128672"/>
                <a:ext cx="620555" cy="549965"/>
              </a:xfrm>
              <a:prstGeom prst="arc">
                <a:avLst>
                  <a:gd name="adj1" fmla="val 17670315"/>
                  <a:gd name="adj2" fmla="val 138306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61" name="Rechteck 60">
            <a:extLst>
              <a:ext uri="{FF2B5EF4-FFF2-40B4-BE49-F238E27FC236}">
                <a16:creationId xmlns:a16="http://schemas.microsoft.com/office/drawing/2014/main" id="{E0FC939D-1B0E-61E7-65F1-8CDC92D66901}"/>
              </a:ext>
            </a:extLst>
          </p:cNvPr>
          <p:cNvSpPr/>
          <p:nvPr/>
        </p:nvSpPr>
        <p:spPr>
          <a:xfrm>
            <a:off x="7940541" y="2609033"/>
            <a:ext cx="1765421" cy="1419622"/>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75000"/>
                    <a:lumOff val="25000"/>
                  </a:schemeClr>
                </a:solidFill>
                <a:latin typeface="+mj-lt"/>
              </a:rPr>
              <a:t>Business Development</a:t>
            </a:r>
          </a:p>
        </p:txBody>
      </p:sp>
      <p:sp>
        <p:nvSpPr>
          <p:cNvPr id="60" name="Rechteck 59">
            <a:extLst>
              <a:ext uri="{FF2B5EF4-FFF2-40B4-BE49-F238E27FC236}">
                <a16:creationId xmlns:a16="http://schemas.microsoft.com/office/drawing/2014/main" id="{6D977A39-8793-CD7B-3E92-026A94AE6C96}"/>
              </a:ext>
            </a:extLst>
          </p:cNvPr>
          <p:cNvSpPr/>
          <p:nvPr/>
        </p:nvSpPr>
        <p:spPr>
          <a:xfrm>
            <a:off x="5764694" y="3376460"/>
            <a:ext cx="1784451" cy="1419622"/>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lumMod val="75000"/>
                    <a:lumOff val="25000"/>
                  </a:schemeClr>
                </a:solidFill>
                <a:latin typeface="+mj-lt"/>
              </a:rPr>
              <a:t>Rechtliche</a:t>
            </a:r>
            <a:r>
              <a:rPr lang="en-US" sz="1600" b="1" dirty="0">
                <a:solidFill>
                  <a:schemeClr val="tx1">
                    <a:lumMod val="75000"/>
                    <a:lumOff val="25000"/>
                  </a:schemeClr>
                </a:solidFill>
                <a:latin typeface="+mj-lt"/>
              </a:rPr>
              <a:t> </a:t>
            </a:r>
            <a:r>
              <a:rPr lang="en-US" sz="1600" b="1" dirty="0" err="1">
                <a:solidFill>
                  <a:schemeClr val="tx1">
                    <a:lumMod val="75000"/>
                    <a:lumOff val="25000"/>
                  </a:schemeClr>
                </a:solidFill>
                <a:latin typeface="+mj-lt"/>
              </a:rPr>
              <a:t>Aspekte</a:t>
            </a:r>
            <a:endParaRPr lang="en-US" sz="1600" b="1" dirty="0">
              <a:solidFill>
                <a:schemeClr val="tx1">
                  <a:lumMod val="75000"/>
                  <a:lumOff val="25000"/>
                </a:schemeClr>
              </a:solidFill>
              <a:latin typeface="+mj-lt"/>
            </a:endParaRPr>
          </a:p>
        </p:txBody>
      </p:sp>
    </p:spTree>
    <p:extLst>
      <p:ext uri="{BB962C8B-B14F-4D97-AF65-F5344CB8AC3E}">
        <p14:creationId xmlns:p14="http://schemas.microsoft.com/office/powerpoint/2010/main" val="3902765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Grafik 102">
            <a:extLst>
              <a:ext uri="{FF2B5EF4-FFF2-40B4-BE49-F238E27FC236}">
                <a16:creationId xmlns:a16="http://schemas.microsoft.com/office/drawing/2014/main" id="{99B75F0E-D700-4EEB-376F-2D722837B91C}"/>
              </a:ext>
            </a:extLst>
          </p:cNvPr>
          <p:cNvPicPr>
            <a:picLocks noChangeAspect="1"/>
          </p:cNvPicPr>
          <p:nvPr/>
        </p:nvPicPr>
        <p:blipFill>
          <a:blip r:embed="rId3"/>
          <a:stretch>
            <a:fillRect/>
          </a:stretch>
        </p:blipFill>
        <p:spPr>
          <a:xfrm>
            <a:off x="84000" y="86138"/>
            <a:ext cx="2626070" cy="6698973"/>
          </a:xfrm>
          <a:prstGeom prst="rect">
            <a:avLst/>
          </a:prstGeom>
          <a:ln w="76200">
            <a:solidFill>
              <a:srgbClr val="F2F2F2"/>
            </a:solidFill>
          </a:ln>
        </p:spPr>
      </p:pic>
      <p:sp>
        <p:nvSpPr>
          <p:cNvPr id="13" name="Textplatzhalter 12">
            <a:extLst>
              <a:ext uri="{FF2B5EF4-FFF2-40B4-BE49-F238E27FC236}">
                <a16:creationId xmlns:a16="http://schemas.microsoft.com/office/drawing/2014/main" id="{A6B0E616-411B-4401-BC87-821D72B9D614}"/>
              </a:ext>
            </a:extLst>
          </p:cNvPr>
          <p:cNvSpPr>
            <a:spLocks noGrp="1"/>
          </p:cNvSpPr>
          <p:nvPr>
            <p:ph type="body" sz="quarter" idx="21"/>
          </p:nvPr>
        </p:nvSpPr>
        <p:spPr>
          <a:xfrm>
            <a:off x="3336059" y="770121"/>
            <a:ext cx="8235354" cy="607671"/>
          </a:xfrm>
        </p:spPr>
        <p:txBody>
          <a:bodyPr rtlCol="0"/>
          <a:lstStyle/>
          <a:p>
            <a:pPr algn="justLow">
              <a:lnSpc>
                <a:spcPct val="100000"/>
              </a:lnSpc>
              <a:spcBef>
                <a:spcPts val="0"/>
              </a:spcBef>
              <a:spcAft>
                <a:spcPts val="600"/>
              </a:spcAft>
            </a:pPr>
            <a:r>
              <a:rPr lang="de-CH" sz="1200" dirty="0">
                <a:effectLst/>
                <a:latin typeface="Calibri" panose="020F0502020204030204" pitchFamily="34" charset="0"/>
                <a:ea typeface="Calibri" panose="020F0502020204030204" pitchFamily="34" charset="0"/>
                <a:cs typeface="Arial" panose="020B0604020202020204" pitchFamily="34" charset="0"/>
              </a:rPr>
              <a:t>Aufgrund der rasanten Entwicklung der KI in den letzten Monaten, ist das Einsatzgebiet von KI im Rechtswesen nur eine kleine Auswahl von dem, was in Zukunft möglich sein wird. Aktuell sehen wir die Anwendungsmöglichkeiten in der Anwaltskanzlei in den nachfolgend aufgeführten Bereichen.</a:t>
            </a:r>
            <a:r>
              <a:rPr lang="de-DE" sz="1200" dirty="0">
                <a:effectLst/>
                <a:latin typeface="Calibri" panose="020F0502020204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Foliennummernplatzhalter 2">
            <a:extLst>
              <a:ext uri="{FF2B5EF4-FFF2-40B4-BE49-F238E27FC236}">
                <a16:creationId xmlns:a16="http://schemas.microsoft.com/office/drawing/2014/main" id="{B2A7A116-BC28-4E39-B586-25212F9948F2}"/>
              </a:ext>
            </a:extLst>
          </p:cNvPr>
          <p:cNvSpPr>
            <a:spLocks noGrp="1"/>
          </p:cNvSpPr>
          <p:nvPr>
            <p:ph type="sldNum" sz="quarter" idx="11"/>
          </p:nvPr>
        </p:nvSpPr>
        <p:spPr/>
        <p:txBody>
          <a:bodyPr rtlCol="0"/>
          <a:lstStyle/>
          <a:p>
            <a:pPr rtl="0"/>
            <a:fld id="{19B51A1E-902D-48AF-9020-955120F399B6}" type="slidenum">
              <a:rPr lang="de-DE" smtClean="0"/>
              <a:pPr rtl="0"/>
              <a:t>4</a:t>
            </a:fld>
            <a:endParaRPr lang="de-DE" dirty="0"/>
          </a:p>
        </p:txBody>
      </p:sp>
      <p:cxnSp>
        <p:nvCxnSpPr>
          <p:cNvPr id="21" name="Gerader Verbinder 20">
            <a:extLst>
              <a:ext uri="{FF2B5EF4-FFF2-40B4-BE49-F238E27FC236}">
                <a16:creationId xmlns:a16="http://schemas.microsoft.com/office/drawing/2014/main" id="{9936F316-A7D2-3E18-FAB2-4EE29F892C07}"/>
              </a:ext>
            </a:extLst>
          </p:cNvPr>
          <p:cNvCxnSpPr>
            <a:cxnSpLocks/>
          </p:cNvCxnSpPr>
          <p:nvPr/>
        </p:nvCxnSpPr>
        <p:spPr>
          <a:xfrm flipV="1">
            <a:off x="2481179" y="5714888"/>
            <a:ext cx="0" cy="3490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uppieren 25">
            <a:extLst>
              <a:ext uri="{FF2B5EF4-FFF2-40B4-BE49-F238E27FC236}">
                <a16:creationId xmlns:a16="http://schemas.microsoft.com/office/drawing/2014/main" id="{A4A80CF1-6783-7B63-164B-F5E27C99D217}"/>
              </a:ext>
            </a:extLst>
          </p:cNvPr>
          <p:cNvGrpSpPr/>
          <p:nvPr/>
        </p:nvGrpSpPr>
        <p:grpSpPr>
          <a:xfrm>
            <a:off x="235091" y="5482975"/>
            <a:ext cx="2378259" cy="979552"/>
            <a:chOff x="235091" y="5482975"/>
            <a:chExt cx="2378259" cy="979552"/>
          </a:xfrm>
        </p:grpSpPr>
        <p:sp>
          <p:nvSpPr>
            <p:cNvPr id="17" name="Ellipse 16">
              <a:extLst>
                <a:ext uri="{FF2B5EF4-FFF2-40B4-BE49-F238E27FC236}">
                  <a16:creationId xmlns:a16="http://schemas.microsoft.com/office/drawing/2014/main" id="{F0F908E4-F725-9F87-354C-D2C0EF990A7D}"/>
                </a:ext>
              </a:extLst>
            </p:cNvPr>
            <p:cNvSpPr/>
            <p:nvPr/>
          </p:nvSpPr>
          <p:spPr>
            <a:xfrm>
              <a:off x="235091" y="6204110"/>
              <a:ext cx="271670" cy="258417"/>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e 17">
              <a:extLst>
                <a:ext uri="{FF2B5EF4-FFF2-40B4-BE49-F238E27FC236}">
                  <a16:creationId xmlns:a16="http://schemas.microsoft.com/office/drawing/2014/main" id="{580AA40A-A357-C219-A11A-003F834A96DD}"/>
                </a:ext>
              </a:extLst>
            </p:cNvPr>
            <p:cNvSpPr/>
            <p:nvPr/>
          </p:nvSpPr>
          <p:spPr>
            <a:xfrm>
              <a:off x="2341680" y="5482975"/>
              <a:ext cx="271670" cy="258417"/>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uppieren 21">
              <a:extLst>
                <a:ext uri="{FF2B5EF4-FFF2-40B4-BE49-F238E27FC236}">
                  <a16:creationId xmlns:a16="http://schemas.microsoft.com/office/drawing/2014/main" id="{CA21E9D6-6725-8ECA-EA81-BEB5B30F4E8A}"/>
                </a:ext>
              </a:extLst>
            </p:cNvPr>
            <p:cNvGrpSpPr/>
            <p:nvPr/>
          </p:nvGrpSpPr>
          <p:grpSpPr>
            <a:xfrm>
              <a:off x="506761" y="5719460"/>
              <a:ext cx="1965560" cy="620555"/>
              <a:chOff x="3173896" y="5098928"/>
              <a:chExt cx="2327026" cy="620555"/>
            </a:xfrm>
          </p:grpSpPr>
          <p:cxnSp>
            <p:nvCxnSpPr>
              <p:cNvPr id="23" name="Gerader Verbinder 22">
                <a:extLst>
                  <a:ext uri="{FF2B5EF4-FFF2-40B4-BE49-F238E27FC236}">
                    <a16:creationId xmlns:a16="http://schemas.microsoft.com/office/drawing/2014/main" id="{670CC616-CA88-2135-9165-40DA639826BF}"/>
                  </a:ext>
                </a:extLst>
              </p:cNvPr>
              <p:cNvCxnSpPr>
                <a:cxnSpLocks/>
              </p:cNvCxnSpPr>
              <p:nvPr/>
            </p:nvCxnSpPr>
            <p:spPr>
              <a:xfrm>
                <a:off x="3173896" y="5712787"/>
                <a:ext cx="20510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Bogen 23">
                <a:extLst>
                  <a:ext uri="{FF2B5EF4-FFF2-40B4-BE49-F238E27FC236}">
                    <a16:creationId xmlns:a16="http://schemas.microsoft.com/office/drawing/2014/main" id="{95A82CF8-7A30-00CF-97D1-03899B2FFAE4}"/>
                  </a:ext>
                </a:extLst>
              </p:cNvPr>
              <p:cNvSpPr/>
              <p:nvPr/>
            </p:nvSpPr>
            <p:spPr>
              <a:xfrm rot="4324390">
                <a:off x="4894311" y="5112872"/>
                <a:ext cx="620555" cy="592667"/>
              </a:xfrm>
              <a:prstGeom prst="arc">
                <a:avLst>
                  <a:gd name="adj1" fmla="val 17670315"/>
                  <a:gd name="adj2" fmla="val 138306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5" name="Rechteck 24">
            <a:extLst>
              <a:ext uri="{FF2B5EF4-FFF2-40B4-BE49-F238E27FC236}">
                <a16:creationId xmlns:a16="http://schemas.microsoft.com/office/drawing/2014/main" id="{8DADDE6A-B527-4CED-85B2-98720EE3F853}"/>
              </a:ext>
            </a:extLst>
          </p:cNvPr>
          <p:cNvSpPr/>
          <p:nvPr/>
        </p:nvSpPr>
        <p:spPr>
          <a:xfrm>
            <a:off x="613958" y="4857374"/>
            <a:ext cx="1605316" cy="14196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lumMod val="75000"/>
                    <a:lumOff val="25000"/>
                  </a:schemeClr>
                </a:solidFill>
                <a:latin typeface="+mj-lt"/>
              </a:rPr>
              <a:t>Anwendungs-möglichkeiten</a:t>
            </a:r>
            <a:endParaRPr lang="en-US" sz="1400" b="1" dirty="0">
              <a:solidFill>
                <a:schemeClr val="tx1">
                  <a:lumMod val="75000"/>
                  <a:lumOff val="25000"/>
                </a:schemeClr>
              </a:solidFill>
              <a:latin typeface="+mj-lt"/>
            </a:endParaRPr>
          </a:p>
        </p:txBody>
      </p:sp>
      <p:sp>
        <p:nvSpPr>
          <p:cNvPr id="27" name="Ellipse 26">
            <a:extLst>
              <a:ext uri="{FF2B5EF4-FFF2-40B4-BE49-F238E27FC236}">
                <a16:creationId xmlns:a16="http://schemas.microsoft.com/office/drawing/2014/main" id="{A17917EC-640E-2991-984E-C90780E740A6}"/>
              </a:ext>
            </a:extLst>
          </p:cNvPr>
          <p:cNvSpPr/>
          <p:nvPr/>
        </p:nvSpPr>
        <p:spPr>
          <a:xfrm>
            <a:off x="683299" y="683983"/>
            <a:ext cx="1440000" cy="1440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fik 27" descr="Umschaltfläche mit einfarbiger Füllung">
            <a:extLst>
              <a:ext uri="{FF2B5EF4-FFF2-40B4-BE49-F238E27FC236}">
                <a16:creationId xmlns:a16="http://schemas.microsoft.com/office/drawing/2014/main" id="{E59E4D7A-76F2-AA11-4D99-0D33A10A52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1107" y="974719"/>
            <a:ext cx="791856" cy="791856"/>
          </a:xfrm>
          <a:prstGeom prst="rect">
            <a:avLst/>
          </a:prstGeom>
        </p:spPr>
      </p:pic>
      <p:sp>
        <p:nvSpPr>
          <p:cNvPr id="2" name="Textplatzhalter 7">
            <a:extLst>
              <a:ext uri="{FF2B5EF4-FFF2-40B4-BE49-F238E27FC236}">
                <a16:creationId xmlns:a16="http://schemas.microsoft.com/office/drawing/2014/main" id="{D43672B6-CBFB-A065-585B-FD3D744548FE}"/>
              </a:ext>
            </a:extLst>
          </p:cNvPr>
          <p:cNvSpPr txBox="1">
            <a:spLocks/>
          </p:cNvSpPr>
          <p:nvPr/>
        </p:nvSpPr>
        <p:spPr>
          <a:xfrm>
            <a:off x="3336059" y="232991"/>
            <a:ext cx="4966428" cy="504000"/>
          </a:xfrm>
          <a:prstGeom prst="rect">
            <a:avLst/>
          </a:prstGeom>
        </p:spPr>
        <p:txBody>
          <a:bodyPr vert="horz" lIns="0" tIns="0" rIns="0" bIns="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sz="1400" dirty="0"/>
              <a:t>Auswahl an Anwendungsmöglichkeiten</a:t>
            </a:r>
          </a:p>
        </p:txBody>
      </p:sp>
      <p:graphicFrame>
        <p:nvGraphicFramePr>
          <p:cNvPr id="4" name="Tabelle 3">
            <a:extLst>
              <a:ext uri="{FF2B5EF4-FFF2-40B4-BE49-F238E27FC236}">
                <a16:creationId xmlns:a16="http://schemas.microsoft.com/office/drawing/2014/main" id="{534A9CBC-2763-0AD5-AC83-1C94BE73F533}"/>
              </a:ext>
            </a:extLst>
          </p:cNvPr>
          <p:cNvGraphicFramePr>
            <a:graphicFrameLocks noGrp="1"/>
          </p:cNvGraphicFramePr>
          <p:nvPr>
            <p:extLst>
              <p:ext uri="{D42A27DB-BD31-4B8C-83A1-F6EECF244321}">
                <p14:modId xmlns:p14="http://schemas.microsoft.com/office/powerpoint/2010/main" val="35807498"/>
              </p:ext>
            </p:extLst>
          </p:nvPr>
        </p:nvGraphicFramePr>
        <p:xfrm>
          <a:off x="3339548" y="1357601"/>
          <a:ext cx="8156822" cy="5364961"/>
        </p:xfrm>
        <a:graphic>
          <a:graphicData uri="http://schemas.openxmlformats.org/drawingml/2006/table">
            <a:tbl>
              <a:tblPr firstRow="1" bandRow="1">
                <a:tableStyleId>{69012ECD-51FC-41F1-AA8D-1B2483CD663E}</a:tableStyleId>
              </a:tblPr>
              <a:tblGrid>
                <a:gridCol w="2673856">
                  <a:extLst>
                    <a:ext uri="{9D8B030D-6E8A-4147-A177-3AD203B41FA5}">
                      <a16:colId xmlns:a16="http://schemas.microsoft.com/office/drawing/2014/main" val="456272408"/>
                    </a:ext>
                  </a:extLst>
                </a:gridCol>
                <a:gridCol w="2741483">
                  <a:extLst>
                    <a:ext uri="{9D8B030D-6E8A-4147-A177-3AD203B41FA5}">
                      <a16:colId xmlns:a16="http://schemas.microsoft.com/office/drawing/2014/main" val="3890380165"/>
                    </a:ext>
                  </a:extLst>
                </a:gridCol>
                <a:gridCol w="2741483">
                  <a:extLst>
                    <a:ext uri="{9D8B030D-6E8A-4147-A177-3AD203B41FA5}">
                      <a16:colId xmlns:a16="http://schemas.microsoft.com/office/drawing/2014/main" val="3543691115"/>
                    </a:ext>
                  </a:extLst>
                </a:gridCol>
              </a:tblGrid>
              <a:tr h="501004">
                <a:tc>
                  <a:txBody>
                    <a:bodyPr/>
                    <a:lstStyle/>
                    <a:p>
                      <a:pPr algn="ctr"/>
                      <a:endParaRPr lang="en-US" dirty="0"/>
                    </a:p>
                  </a:txBody>
                  <a:tcPr marL="137160" marR="137160" marT="137160" marB="137160" anchor="ctr">
                    <a:lnL w="6350" cap="flat" cmpd="sng" algn="ctr">
                      <a:noFill/>
                      <a:prstDash val="solid"/>
                      <a:miter lim="800000"/>
                    </a:lnL>
                    <a:lnR>
                      <a:noFill/>
                    </a:lnR>
                    <a:lnT w="6350" cap="flat" cmpd="sng" algn="ctr">
                      <a:noFill/>
                      <a:prstDash val="solid"/>
                      <a:miter lim="800000"/>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1" kern="1200" dirty="0" err="1">
                          <a:solidFill>
                            <a:schemeClr val="tx1">
                              <a:lumMod val="75000"/>
                              <a:lumOff val="25000"/>
                            </a:schemeClr>
                          </a:solidFill>
                          <a:latin typeface="+mj-lt"/>
                          <a:ea typeface="+mn-ea"/>
                          <a:cs typeface="+mn-cs"/>
                        </a:rPr>
                        <a:t>Unterstützung</a:t>
                      </a:r>
                      <a:r>
                        <a:rPr lang="en-US" sz="1400" b="1" kern="1200" dirty="0">
                          <a:solidFill>
                            <a:schemeClr val="tx1">
                              <a:lumMod val="75000"/>
                              <a:lumOff val="25000"/>
                            </a:schemeClr>
                          </a:solidFill>
                          <a:latin typeface="+mj-lt"/>
                          <a:ea typeface="+mn-ea"/>
                          <a:cs typeface="+mn-cs"/>
                        </a:rPr>
                        <a:t> </a:t>
                      </a:r>
                      <a:r>
                        <a:rPr lang="en-US" sz="1400" b="1" kern="1200" dirty="0" err="1">
                          <a:solidFill>
                            <a:schemeClr val="tx1">
                              <a:lumMod val="75000"/>
                              <a:lumOff val="25000"/>
                            </a:schemeClr>
                          </a:solidFill>
                          <a:latin typeface="+mj-lt"/>
                          <a:ea typeface="+mn-ea"/>
                          <a:cs typeface="+mn-cs"/>
                        </a:rPr>
                        <a:t>bei</a:t>
                      </a:r>
                      <a:r>
                        <a:rPr lang="en-US" sz="1400" b="1" kern="1200" dirty="0">
                          <a:solidFill>
                            <a:schemeClr val="tx1">
                              <a:lumMod val="75000"/>
                              <a:lumOff val="25000"/>
                            </a:schemeClr>
                          </a:solidFill>
                          <a:latin typeface="+mj-lt"/>
                          <a:ea typeface="+mn-ea"/>
                          <a:cs typeface="+mn-cs"/>
                        </a:rPr>
                        <a:t> …</a:t>
                      </a:r>
                    </a:p>
                  </a:txBody>
                  <a:tcPr marL="137160" marR="137160" marT="137160" marB="137160" anchor="ctr">
                    <a:lnL>
                      <a:noFill/>
                    </a:lnL>
                    <a:lnR>
                      <a:noFill/>
                    </a:lnR>
                    <a:lnT w="6350" cap="flat" cmpd="sng" algn="ctr">
                      <a:noFill/>
                      <a:prstDash val="solid"/>
                      <a:miter lim="800000"/>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dirty="0"/>
                    </a:p>
                  </a:txBody>
                  <a:tcPr marL="137160" marR="137160" marT="137160" marB="137160" anchor="ctr">
                    <a:lnL>
                      <a:noFill/>
                    </a:lnL>
                    <a:lnR w="6350" cap="flat" cmpd="sng" algn="ctr">
                      <a:noFill/>
                      <a:prstDash val="solid"/>
                      <a:miter lim="800000"/>
                    </a:lnR>
                    <a:lnT w="6350" cap="flat" cmpd="sng" algn="ctr">
                      <a:noFill/>
                      <a:prstDash val="solid"/>
                      <a:miter lim="800000"/>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81160295"/>
                  </a:ext>
                </a:extLst>
              </a:tr>
              <a:tr h="1006321">
                <a:tc gridSpan="2">
                  <a:txBody>
                    <a:bodyPr/>
                    <a:lstStyle/>
                    <a:p>
                      <a:pPr algn="ctr"/>
                      <a:r>
                        <a:rPr lang="en-US" sz="1200" b="1" kern="1200" dirty="0">
                          <a:solidFill>
                            <a:schemeClr val="tx1">
                              <a:lumMod val="75000"/>
                              <a:lumOff val="25000"/>
                            </a:schemeClr>
                          </a:solidFill>
                          <a:latin typeface="+mj-lt"/>
                          <a:ea typeface="+mn-ea"/>
                          <a:cs typeface="+mn-cs"/>
                        </a:rPr>
                        <a:t>… </a:t>
                      </a:r>
                      <a:r>
                        <a:rPr lang="en-US" sz="1200" b="1" kern="1200" dirty="0" err="1">
                          <a:solidFill>
                            <a:schemeClr val="tx1">
                              <a:lumMod val="75000"/>
                              <a:lumOff val="25000"/>
                            </a:schemeClr>
                          </a:solidFill>
                          <a:latin typeface="+mj-lt"/>
                          <a:ea typeface="+mn-ea"/>
                          <a:cs typeface="+mn-cs"/>
                        </a:rPr>
                        <a:t>anwaltlichen</a:t>
                      </a:r>
                      <a:r>
                        <a:rPr lang="en-US" sz="1200" b="1" kern="1200" dirty="0">
                          <a:solidFill>
                            <a:schemeClr val="tx1">
                              <a:lumMod val="75000"/>
                              <a:lumOff val="25000"/>
                            </a:schemeClr>
                          </a:solidFill>
                          <a:latin typeface="+mj-lt"/>
                          <a:ea typeface="+mn-ea"/>
                          <a:cs typeface="+mn-cs"/>
                        </a:rPr>
                        <a:t> </a:t>
                      </a:r>
                      <a:r>
                        <a:rPr lang="en-US" sz="1200" b="1" kern="1200" dirty="0" err="1">
                          <a:solidFill>
                            <a:schemeClr val="tx1">
                              <a:lumMod val="75000"/>
                              <a:lumOff val="25000"/>
                            </a:schemeClr>
                          </a:solidFill>
                          <a:latin typeface="+mj-lt"/>
                          <a:ea typeface="+mn-ea"/>
                          <a:cs typeface="+mn-cs"/>
                        </a:rPr>
                        <a:t>Tätigkeiten</a:t>
                      </a:r>
                      <a:endParaRPr lang="en-US" sz="1200" b="1" kern="1200" dirty="0">
                        <a:solidFill>
                          <a:schemeClr val="tx1">
                            <a:lumMod val="75000"/>
                            <a:lumOff val="25000"/>
                          </a:schemeClr>
                        </a:solidFill>
                        <a:latin typeface="+mj-lt"/>
                        <a:ea typeface="+mn-ea"/>
                        <a:cs typeface="+mn-cs"/>
                      </a:endParaRPr>
                    </a:p>
                  </a:txBody>
                  <a:tcPr marL="137160" marR="137160" marT="137160" marB="137160" anchor="b">
                    <a:lnL w="6350" cap="flat" cmpd="sng" algn="ctr">
                      <a:noFill/>
                      <a:prstDash val="solid"/>
                      <a:miter lim="800000"/>
                    </a:lnL>
                    <a:lnR>
                      <a:noFill/>
                    </a:lnR>
                    <a:lnT w="7620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FF0000">
                        <a:alpha val="7059"/>
                      </a:srgbClr>
                    </a:solidFill>
                  </a:tcPr>
                </a:tc>
                <a:tc hMerge="1">
                  <a:txBody>
                    <a:bodyPr/>
                    <a:lstStyle/>
                    <a:p>
                      <a:endParaRPr lang="en-US" dirty="0"/>
                    </a:p>
                  </a:txBody>
                  <a:tcPr marL="137160" marR="137160" marT="137160" marB="137160">
                    <a:lnL>
                      <a:noFill/>
                    </a:lnL>
                    <a:lnR>
                      <a:noFill/>
                    </a:lnR>
                    <a:lnT w="7620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FF0000">
                        <a:alpha val="12157"/>
                      </a:srgbClr>
                    </a:solidFill>
                  </a:tcPr>
                </a:tc>
                <a:tc>
                  <a:txBody>
                    <a:bodyPr/>
                    <a:lstStyle/>
                    <a:p>
                      <a:pPr algn="ctr"/>
                      <a:r>
                        <a:rPr lang="en-US" sz="1200" b="1" kern="1200" dirty="0">
                          <a:solidFill>
                            <a:schemeClr val="tx1">
                              <a:lumMod val="75000"/>
                              <a:lumOff val="25000"/>
                            </a:schemeClr>
                          </a:solidFill>
                          <a:latin typeface="+mj-lt"/>
                          <a:ea typeface="+mn-ea"/>
                          <a:cs typeface="+mn-cs"/>
                        </a:rPr>
                        <a:t>… </a:t>
                      </a:r>
                      <a:r>
                        <a:rPr lang="en-US" sz="1200" b="1" kern="1200" dirty="0" err="1">
                          <a:solidFill>
                            <a:schemeClr val="tx1">
                              <a:lumMod val="75000"/>
                              <a:lumOff val="25000"/>
                            </a:schemeClr>
                          </a:solidFill>
                          <a:latin typeface="+mj-lt"/>
                          <a:ea typeface="+mn-ea"/>
                          <a:cs typeface="+mn-cs"/>
                        </a:rPr>
                        <a:t>internen</a:t>
                      </a:r>
                      <a:r>
                        <a:rPr lang="en-US" sz="1200" b="1" kern="1200" dirty="0">
                          <a:solidFill>
                            <a:schemeClr val="tx1">
                              <a:lumMod val="75000"/>
                              <a:lumOff val="25000"/>
                            </a:schemeClr>
                          </a:solidFill>
                          <a:latin typeface="+mj-lt"/>
                          <a:ea typeface="+mn-ea"/>
                          <a:cs typeface="+mn-cs"/>
                        </a:rPr>
                        <a:t> </a:t>
                      </a:r>
                      <a:r>
                        <a:rPr lang="en-US" sz="1200" b="1" kern="1200" dirty="0" err="1">
                          <a:solidFill>
                            <a:schemeClr val="tx1">
                              <a:lumMod val="75000"/>
                              <a:lumOff val="25000"/>
                            </a:schemeClr>
                          </a:solidFill>
                          <a:latin typeface="+mj-lt"/>
                          <a:ea typeface="+mn-ea"/>
                          <a:cs typeface="+mn-cs"/>
                        </a:rPr>
                        <a:t>Kanzleiprozessen</a:t>
                      </a:r>
                      <a:endParaRPr lang="en-US" sz="1200" b="1" kern="1200" dirty="0">
                        <a:solidFill>
                          <a:schemeClr val="tx1">
                            <a:lumMod val="75000"/>
                            <a:lumOff val="25000"/>
                          </a:schemeClr>
                        </a:solidFill>
                        <a:latin typeface="+mj-lt"/>
                        <a:ea typeface="+mn-ea"/>
                        <a:cs typeface="+mn-cs"/>
                      </a:endParaRPr>
                    </a:p>
                  </a:txBody>
                  <a:tcPr marL="137160" marR="137160" marT="137160" marB="137160" anchor="b">
                    <a:lnL>
                      <a:noFill/>
                    </a:lnL>
                    <a:lnR w="6350" cap="flat" cmpd="sng" algn="ctr">
                      <a:noFill/>
                      <a:prstDash val="solid"/>
                      <a:miter lim="800000"/>
                    </a:lnR>
                    <a:lnT w="7620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D0DDF0">
                        <a:alpha val="32941"/>
                      </a:srgbClr>
                    </a:solidFill>
                  </a:tcPr>
                </a:tc>
                <a:extLst>
                  <a:ext uri="{0D108BD9-81ED-4DB2-BD59-A6C34878D82A}">
                    <a16:rowId xmlns:a16="http://schemas.microsoft.com/office/drawing/2014/main" val="1650170224"/>
                  </a:ext>
                </a:extLst>
              </a:tr>
              <a:tr h="815146">
                <a:tc>
                  <a:txBody>
                    <a:bodyPr/>
                    <a:lstStyle/>
                    <a:p>
                      <a:pPr marL="0" algn="l" defTabSz="914400" rtl="0" eaLnBrk="1" latinLnBrk="0" hangingPunct="1">
                        <a:lnSpc>
                          <a:spcPct val="100000"/>
                        </a:lnSpc>
                        <a:spcAft>
                          <a:spcPts val="300"/>
                        </a:spcAft>
                      </a:pPr>
                      <a:r>
                        <a:rPr lang="de-CH"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rPr>
                        <a:t>Litigation &amp; Investigation</a:t>
                      </a:r>
                      <a:endParaRPr lang="en-US"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p>
                      <a:pPr algn="l">
                        <a:lnSpc>
                          <a:spcPct val="100000"/>
                        </a:lnSpc>
                      </a:pPr>
                      <a:r>
                        <a:rPr lang="de-CH" sz="1000" kern="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rPr>
                        <a:t>Auswertung von umfangreichen Datensätzen, Zusammenfassung von Dokumenten, Timelines, Personenschemata</a:t>
                      </a:r>
                      <a:endParaRPr lang="en-US" sz="1000" kern="12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endParaRPr>
                    </a:p>
                  </a:txBody>
                  <a:tcPr marL="137160" marR="137160" marT="137160" marB="137160">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de-CH" sz="1000" b="1" kern="1200" noProof="0" dirty="0">
                          <a:solidFill>
                            <a:schemeClr val="tx1">
                              <a:lumMod val="75000"/>
                              <a:lumOff val="25000"/>
                            </a:schemeClr>
                          </a:solidFill>
                          <a:effectLst/>
                          <a:latin typeface="+mj-lt"/>
                          <a:ea typeface="Calibri" panose="020F0502020204030204" pitchFamily="34" charset="0"/>
                          <a:cs typeface="Arial" panose="020B0604020202020204" pitchFamily="34" charset="0"/>
                        </a:rPr>
                        <a:t>Corporate und M&amp;A</a:t>
                      </a:r>
                      <a:endParaRPr lang="en-US" sz="1000" b="1" kern="1200" noProof="0" dirty="0">
                        <a:solidFill>
                          <a:schemeClr val="tx1">
                            <a:lumMod val="75000"/>
                            <a:lumOff val="25000"/>
                          </a:schemeClr>
                        </a:solidFill>
                        <a:effectLst/>
                        <a:latin typeface="+mj-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Arial" panose="020B0604020202020204" pitchFamily="34" charset="0"/>
                        </a:rPr>
                        <a:t>Standardisierung und Automatisierung bei der Erstellung von Dokumenten und der Durchführung von Due Diligence Prüfungen</a:t>
                      </a:r>
                      <a:endParaRPr kumimoji="0" lang="en-US" sz="10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Arial" panose="020B0604020202020204" pitchFamily="34" charset="0"/>
                      </a:endParaRPr>
                    </a:p>
                  </a:txBody>
                  <a:tcPr marL="137160" marR="137160" marT="137160" marB="13716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de-CH" sz="1000" b="1" kern="1200" noProof="0" dirty="0">
                          <a:solidFill>
                            <a:schemeClr val="tx1">
                              <a:lumMod val="75000"/>
                              <a:lumOff val="25000"/>
                            </a:schemeClr>
                          </a:solidFill>
                          <a:effectLst/>
                          <a:latin typeface="+mj-lt"/>
                          <a:ea typeface="Calibri" panose="020F0502020204030204" pitchFamily="34" charset="0"/>
                          <a:cs typeface="Arial" panose="020B0604020202020204" pitchFamily="34" charset="0"/>
                        </a:rPr>
                        <a:t>Vorlagenmanagement</a:t>
                      </a:r>
                      <a:endParaRPr lang="en-US" sz="1000" b="1" kern="1200" noProof="0" dirty="0">
                        <a:solidFill>
                          <a:schemeClr val="tx1">
                            <a:lumMod val="75000"/>
                            <a:lumOff val="25000"/>
                          </a:schemeClr>
                        </a:solidFill>
                        <a:effectLst/>
                        <a:latin typeface="+mj-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Arial" panose="020B0604020202020204" pitchFamily="34" charset="0"/>
                        </a:rPr>
                        <a:t>Erstellung von Vorlagen aus bestehenden Dokumenten und Unterstützung des Bearbeitungsprozesses</a:t>
                      </a:r>
                      <a:endParaRPr kumimoji="0" lang="en-US" sz="1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txBody>
                  <a:tcPr marL="137160" marR="137160" marT="137160" marB="13716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45865152"/>
                  </a:ext>
                </a:extLst>
              </a:tr>
              <a:tr h="735215">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de-CH" sz="1000" b="1" kern="1200" noProof="0" dirty="0">
                          <a:solidFill>
                            <a:schemeClr val="tx1">
                              <a:lumMod val="75000"/>
                              <a:lumOff val="25000"/>
                            </a:schemeClr>
                          </a:solidFill>
                          <a:effectLst/>
                          <a:latin typeface="+mj-lt"/>
                          <a:ea typeface="Calibri" panose="020F0502020204030204" pitchFamily="34" charset="0"/>
                          <a:cs typeface="Arial" panose="020B0604020202020204" pitchFamily="34" charset="0"/>
                        </a:rPr>
                        <a:t>Wirtschafts- und Finanzmarktrecht</a:t>
                      </a:r>
                      <a:endParaRPr lang="en-US" sz="1000" b="1" kern="1200" noProof="0" dirty="0">
                        <a:solidFill>
                          <a:schemeClr val="tx1">
                            <a:lumMod val="75000"/>
                            <a:lumOff val="25000"/>
                          </a:schemeClr>
                        </a:solidFill>
                        <a:effectLst/>
                        <a:latin typeface="+mj-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Arial" panose="020B0604020202020204" pitchFamily="34" charset="0"/>
                        </a:rPr>
                        <a:t>Systematische Prüfung von Regulatorien, Durchführung von Berechnungen und Auswertung von Statistiken und Bilanzen</a:t>
                      </a:r>
                      <a:endParaRPr kumimoji="0" lang="en-US" sz="10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Arial" panose="020B0604020202020204" pitchFamily="34" charset="0"/>
                      </a:endParaRPr>
                    </a:p>
                  </a:txBody>
                  <a:tcPr marL="137160" marR="137160" marT="137160" marB="137160">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de-CH" sz="1000" b="1" kern="1200" noProof="0" dirty="0">
                          <a:solidFill>
                            <a:schemeClr val="tx1">
                              <a:lumMod val="75000"/>
                              <a:lumOff val="25000"/>
                            </a:schemeClr>
                          </a:solidFill>
                          <a:effectLst/>
                          <a:latin typeface="+mj-lt"/>
                          <a:ea typeface="Calibri" panose="020F0502020204030204" pitchFamily="34" charset="0"/>
                          <a:cs typeface="Arial" panose="020B0604020202020204" pitchFamily="34" charset="0"/>
                        </a:rPr>
                        <a:t>Vertragsrecht</a:t>
                      </a:r>
                      <a:endParaRPr lang="en-US" sz="1000" b="1" kern="1200" noProof="0" dirty="0">
                        <a:solidFill>
                          <a:schemeClr val="tx1">
                            <a:lumMod val="75000"/>
                            <a:lumOff val="25000"/>
                          </a:schemeClr>
                        </a:solidFill>
                        <a:effectLst/>
                        <a:latin typeface="+mj-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Arial" panose="020B0604020202020204" pitchFamily="34" charset="0"/>
                        </a:rPr>
                        <a:t>Prüfung und Auswertung umfangreicher Verträge, Erstellung von Vertragsgerüsten und Unterstützung bei Vertragsverhandlungen</a:t>
                      </a:r>
                      <a:endParaRPr kumimoji="0" lang="en-US" sz="1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txBody>
                  <a:tcPr marL="137160" marR="137160" marT="137160" marB="13716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de-CH" sz="1000" b="1" kern="1200" noProof="0" dirty="0">
                          <a:solidFill>
                            <a:schemeClr val="tx1">
                              <a:lumMod val="75000"/>
                              <a:lumOff val="25000"/>
                            </a:schemeClr>
                          </a:solidFill>
                          <a:effectLst/>
                          <a:latin typeface="+mj-lt"/>
                          <a:ea typeface="Calibri" panose="020F0502020204030204" pitchFamily="34" charset="0"/>
                          <a:cs typeface="Arial" panose="020B0604020202020204" pitchFamily="34" charset="0"/>
                        </a:rPr>
                        <a:t>Knowledge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Arial" panose="020B0604020202020204" pitchFamily="34" charset="0"/>
                        </a:rPr>
                        <a:t>Einfache Bewirtschaftung von Kanzleiwissen aus bestehenden Kanzleidokumenten und Weiterentwicklung des “Kanzlei-Standards”</a:t>
                      </a:r>
                      <a:endParaRPr kumimoji="0" lang="en-US" sz="1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txBody>
                  <a:tcPr marL="137160" marR="137160" marT="137160" marB="13716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850653455"/>
                  </a:ext>
                </a:extLst>
              </a:tr>
              <a:tr h="575175">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de-CH" sz="1000" b="1" kern="1200" noProof="0" dirty="0">
                          <a:solidFill>
                            <a:schemeClr val="tx1">
                              <a:lumMod val="75000"/>
                              <a:lumOff val="25000"/>
                            </a:schemeClr>
                          </a:solidFill>
                          <a:effectLst/>
                          <a:latin typeface="+mj-lt"/>
                          <a:ea typeface="Calibri" panose="020F0502020204030204" pitchFamily="34" charset="0"/>
                          <a:cs typeface="Arial" panose="020B0604020202020204" pitchFamily="34" charset="0"/>
                        </a:rPr>
                        <a:t>Strafrecht</a:t>
                      </a:r>
                      <a:endParaRPr lang="en-US" sz="1000" b="1" kern="1200" noProof="0" dirty="0">
                        <a:solidFill>
                          <a:schemeClr val="tx1">
                            <a:lumMod val="75000"/>
                            <a:lumOff val="25000"/>
                          </a:schemeClr>
                        </a:solidFill>
                        <a:effectLst/>
                        <a:latin typeface="+mj-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Arial" panose="020B0604020202020204" pitchFamily="34" charset="0"/>
                        </a:rPr>
                        <a:t>Analyse von Beweismitteln und Dokumenten, Auswertung von Urteilen</a:t>
                      </a:r>
                      <a:endParaRPr kumimoji="0" lang="en-US" sz="1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txBody>
                  <a:tcPr marL="137160" marR="137160" marT="137160" marB="137160">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de-CH" sz="1000" b="1" kern="1200" noProof="0" dirty="0">
                          <a:solidFill>
                            <a:schemeClr val="tx1">
                              <a:lumMod val="75000"/>
                              <a:lumOff val="25000"/>
                            </a:schemeClr>
                          </a:solidFill>
                          <a:effectLst/>
                          <a:latin typeface="+mj-lt"/>
                          <a:ea typeface="Calibri" panose="020F0502020204030204" pitchFamily="34" charset="0"/>
                          <a:cs typeface="Arial" panose="020B0604020202020204" pitchFamily="34" charset="0"/>
                        </a:rPr>
                        <a:t>Konsumentenschutz</a:t>
                      </a:r>
                      <a:endParaRPr lang="en-US" sz="1000" b="1" kern="1200" noProof="0" dirty="0">
                        <a:solidFill>
                          <a:schemeClr val="tx1">
                            <a:lumMod val="75000"/>
                            <a:lumOff val="25000"/>
                          </a:schemeClr>
                        </a:solidFill>
                        <a:effectLst/>
                        <a:latin typeface="+mj-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Arial" panose="020B0604020202020204" pitchFamily="34" charset="0"/>
                        </a:rPr>
                        <a:t>Standardisierte Bearbeitung von Fällen und Massenverfahren</a:t>
                      </a:r>
                      <a:endParaRPr kumimoji="0" lang="en-US" sz="10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Arial" panose="020B0604020202020204" pitchFamily="34" charset="0"/>
                      </a:endParaRPr>
                    </a:p>
                  </a:txBody>
                  <a:tcPr marL="137160" marR="137160" marT="137160" marB="13716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de-CH" sz="1000" b="1" kern="1200" noProof="0" dirty="0">
                          <a:solidFill>
                            <a:schemeClr val="tx1">
                              <a:lumMod val="75000"/>
                              <a:lumOff val="25000"/>
                            </a:schemeClr>
                          </a:solidFill>
                          <a:effectLst/>
                          <a:latin typeface="+mj-lt"/>
                          <a:ea typeface="Calibri" panose="020F0502020204030204" pitchFamily="34" charset="0"/>
                          <a:cs typeface="Arial" panose="020B0604020202020204" pitchFamily="34" charset="0"/>
                        </a:rPr>
                        <a:t>Übersetzung</a:t>
                      </a:r>
                      <a:endParaRPr lang="en-US" sz="1000" b="1" kern="1200" noProof="0" dirty="0">
                        <a:solidFill>
                          <a:schemeClr val="tx1">
                            <a:lumMod val="75000"/>
                            <a:lumOff val="25000"/>
                          </a:schemeClr>
                        </a:solidFill>
                        <a:effectLst/>
                        <a:latin typeface="+mj-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Arial" panose="020B0604020202020204" pitchFamily="34" charset="0"/>
                        </a:rPr>
                        <a:t>Erstellung von Dokumenten in verschiedenen Sprachen</a:t>
                      </a:r>
                      <a:endParaRPr kumimoji="0" lang="en-US" sz="1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txBody>
                  <a:tcPr marL="137160" marR="137160" marT="137160" marB="13716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801397170"/>
                  </a:ext>
                </a:extLst>
              </a:tr>
              <a:tr h="918508">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de-CH" sz="1000" b="1" kern="1200" noProof="0" dirty="0">
                          <a:solidFill>
                            <a:schemeClr val="tx1">
                              <a:lumMod val="75000"/>
                              <a:lumOff val="25000"/>
                            </a:schemeClr>
                          </a:solidFill>
                          <a:effectLst/>
                          <a:latin typeface="+mj-lt"/>
                          <a:ea typeface="Calibri" panose="020F0502020204030204" pitchFamily="34" charset="0"/>
                          <a:cs typeface="Arial" panose="020B0604020202020204" pitchFamily="34" charset="0"/>
                        </a:rPr>
                        <a:t>Recherche</a:t>
                      </a:r>
                      <a:endParaRPr lang="en-US" sz="1000" b="1" kern="1200" noProof="0" dirty="0">
                        <a:solidFill>
                          <a:schemeClr val="tx1">
                            <a:lumMod val="75000"/>
                            <a:lumOff val="25000"/>
                          </a:schemeClr>
                        </a:solidFill>
                        <a:effectLst/>
                        <a:latin typeface="+mj-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Arial" panose="020B0604020202020204" pitchFamily="34" charset="0"/>
                        </a:rPr>
                        <a:t>Recherche und Zusammenfassung von einschlägiger Literatur und Auswertung von Urteilen</a:t>
                      </a:r>
                      <a:endParaRPr kumimoji="0" lang="en-US" sz="1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txBody>
                  <a:tcPr marL="137160" marR="137160" marT="137160" marB="137160">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de-CH" sz="1000" b="1" kern="1200" noProof="0" dirty="0">
                          <a:solidFill>
                            <a:schemeClr val="tx1">
                              <a:lumMod val="75000"/>
                              <a:lumOff val="25000"/>
                            </a:schemeClr>
                          </a:solidFill>
                          <a:effectLst/>
                          <a:latin typeface="+mj-lt"/>
                          <a:ea typeface="Calibri" panose="020F0502020204030204" pitchFamily="34" charset="0"/>
                          <a:cs typeface="Arial" panose="020B0604020202020204" pitchFamily="34" charset="0"/>
                        </a:rPr>
                        <a:t>Grenzüberschreitende Sachverhalte</a:t>
                      </a:r>
                      <a:endParaRPr lang="en-US" sz="1000" b="1" kern="1200" noProof="0" dirty="0">
                        <a:solidFill>
                          <a:schemeClr val="tx1">
                            <a:lumMod val="75000"/>
                            <a:lumOff val="25000"/>
                          </a:schemeClr>
                        </a:solidFill>
                        <a:effectLst/>
                        <a:latin typeface="+mj-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Calibri" panose="020F0502020204030204" pitchFamily="34" charset="0"/>
                        </a:rPr>
                        <a:t>Verständnisgewinn in ausländischen Rechtssystemen und Erleichterung des Rechtsvergleichs</a:t>
                      </a:r>
                    </a:p>
                    <a:p>
                      <a:pPr>
                        <a:lnSpc>
                          <a:spcPct val="100000"/>
                        </a:lnSpc>
                      </a:pPr>
                      <a:endParaRPr lang="en-US" dirty="0">
                        <a:solidFill>
                          <a:schemeClr val="tx1">
                            <a:lumMod val="75000"/>
                            <a:lumOff val="25000"/>
                          </a:schemeClr>
                        </a:solidFill>
                      </a:endParaRPr>
                    </a:p>
                  </a:txBody>
                  <a:tcPr marL="137160" marR="137160" marT="137160" marB="13716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de-CH" sz="1000" b="1" kern="1200" noProof="0" dirty="0">
                          <a:solidFill>
                            <a:schemeClr val="tx1">
                              <a:lumMod val="75000"/>
                              <a:lumOff val="25000"/>
                            </a:schemeClr>
                          </a:solidFill>
                          <a:effectLst/>
                          <a:latin typeface="+mj-lt"/>
                          <a:ea typeface="Calibri" panose="020F0502020204030204" pitchFamily="34" charset="0"/>
                          <a:cs typeface="Arial" panose="020B0604020202020204" pitchFamily="34" charset="0"/>
                        </a:rPr>
                        <a:t>Intelligente Ablagesysteme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Arial" panose="020B0604020202020204" pitchFamily="34" charset="0"/>
                        </a:rPr>
                        <a:t>Vereinfachung bei der Recherche von umfangreichen Dokumenten</a:t>
                      </a:r>
                      <a:endParaRPr kumimoji="0" lang="en-US" sz="1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txBody>
                  <a:tcPr marL="137160" marR="137160" marT="137160" marB="13716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429795428"/>
                  </a:ext>
                </a:extLst>
              </a:tr>
            </a:tbl>
          </a:graphicData>
        </a:graphic>
      </p:graphicFrame>
      <p:pic>
        <p:nvPicPr>
          <p:cNvPr id="6" name="Grafik 5" descr="Gewichte ungleich mit einfarbiger Füllung">
            <a:extLst>
              <a:ext uri="{FF2B5EF4-FFF2-40B4-BE49-F238E27FC236}">
                <a16:creationId xmlns:a16="http://schemas.microsoft.com/office/drawing/2014/main" id="{35B6DBEB-F9F3-9B21-FFD5-3C0C0CDAE4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19273" y="2117356"/>
            <a:ext cx="523139" cy="523139"/>
          </a:xfrm>
          <a:prstGeom prst="rect">
            <a:avLst/>
          </a:prstGeom>
        </p:spPr>
      </p:pic>
      <p:pic>
        <p:nvPicPr>
          <p:cNvPr id="8" name="Grafik 7" descr="Kreise mit Pfeilen mit einfarbiger Füllung">
            <a:extLst>
              <a:ext uri="{FF2B5EF4-FFF2-40B4-BE49-F238E27FC236}">
                <a16:creationId xmlns:a16="http://schemas.microsoft.com/office/drawing/2014/main" id="{1B19A2CA-2743-6680-A912-644A3B5CD7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49677" y="2104104"/>
            <a:ext cx="593035" cy="593035"/>
          </a:xfrm>
          <a:prstGeom prst="rect">
            <a:avLst/>
          </a:prstGeom>
        </p:spPr>
      </p:pic>
    </p:spTree>
    <p:extLst>
      <p:ext uri="{BB962C8B-B14F-4D97-AF65-F5344CB8AC3E}">
        <p14:creationId xmlns:p14="http://schemas.microsoft.com/office/powerpoint/2010/main" val="1991939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DAE19CB-B48F-462B-9B86-726DBC341CEF}"/>
              </a:ext>
            </a:extLst>
          </p:cNvPr>
          <p:cNvPicPr>
            <a:picLocks noChangeAspect="1"/>
          </p:cNvPicPr>
          <p:nvPr/>
        </p:nvPicPr>
        <p:blipFill>
          <a:blip r:embed="rId3"/>
          <a:stretch>
            <a:fillRect/>
          </a:stretch>
        </p:blipFill>
        <p:spPr>
          <a:xfrm>
            <a:off x="142731" y="79288"/>
            <a:ext cx="2600469" cy="6692574"/>
          </a:xfrm>
          <a:prstGeom prst="rect">
            <a:avLst/>
          </a:prstGeom>
          <a:ln w="76200">
            <a:solidFill>
              <a:srgbClr val="F2F2F2"/>
            </a:solidFill>
          </a:ln>
        </p:spPr>
      </p:pic>
      <p:sp>
        <p:nvSpPr>
          <p:cNvPr id="3" name="Foliennummernplatzhalter 2">
            <a:extLst>
              <a:ext uri="{FF2B5EF4-FFF2-40B4-BE49-F238E27FC236}">
                <a16:creationId xmlns:a16="http://schemas.microsoft.com/office/drawing/2014/main" id="{B2A7A116-BC28-4E39-B586-25212F9948F2}"/>
              </a:ext>
            </a:extLst>
          </p:cNvPr>
          <p:cNvSpPr>
            <a:spLocks noGrp="1"/>
          </p:cNvSpPr>
          <p:nvPr>
            <p:ph type="sldNum" sz="quarter" idx="11"/>
          </p:nvPr>
        </p:nvSpPr>
        <p:spPr/>
        <p:txBody>
          <a:bodyPr rtlCol="0"/>
          <a:lstStyle/>
          <a:p>
            <a:pPr rtl="0"/>
            <a:fld id="{19B51A1E-902D-48AF-9020-955120F399B6}" type="slidenum">
              <a:rPr lang="de-DE" smtClean="0"/>
              <a:pPr rtl="0"/>
              <a:t>5</a:t>
            </a:fld>
            <a:endParaRPr lang="de-DE" dirty="0"/>
          </a:p>
        </p:txBody>
      </p:sp>
      <p:cxnSp>
        <p:nvCxnSpPr>
          <p:cNvPr id="21" name="Gerader Verbinder 20">
            <a:extLst>
              <a:ext uri="{FF2B5EF4-FFF2-40B4-BE49-F238E27FC236}">
                <a16:creationId xmlns:a16="http://schemas.microsoft.com/office/drawing/2014/main" id="{9936F316-A7D2-3E18-FAB2-4EE29F892C07}"/>
              </a:ext>
            </a:extLst>
          </p:cNvPr>
          <p:cNvCxnSpPr>
            <a:cxnSpLocks/>
          </p:cNvCxnSpPr>
          <p:nvPr/>
        </p:nvCxnSpPr>
        <p:spPr>
          <a:xfrm flipV="1">
            <a:off x="2481179" y="5714888"/>
            <a:ext cx="0" cy="3490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uppieren 25">
            <a:extLst>
              <a:ext uri="{FF2B5EF4-FFF2-40B4-BE49-F238E27FC236}">
                <a16:creationId xmlns:a16="http://schemas.microsoft.com/office/drawing/2014/main" id="{A4A80CF1-6783-7B63-164B-F5E27C99D217}"/>
              </a:ext>
            </a:extLst>
          </p:cNvPr>
          <p:cNvGrpSpPr/>
          <p:nvPr/>
        </p:nvGrpSpPr>
        <p:grpSpPr>
          <a:xfrm>
            <a:off x="235091" y="5482975"/>
            <a:ext cx="2378259" cy="979552"/>
            <a:chOff x="235091" y="5482975"/>
            <a:chExt cx="2378259" cy="979552"/>
          </a:xfrm>
        </p:grpSpPr>
        <p:sp>
          <p:nvSpPr>
            <p:cNvPr id="17" name="Ellipse 16">
              <a:extLst>
                <a:ext uri="{FF2B5EF4-FFF2-40B4-BE49-F238E27FC236}">
                  <a16:creationId xmlns:a16="http://schemas.microsoft.com/office/drawing/2014/main" id="{F0F908E4-F725-9F87-354C-D2C0EF990A7D}"/>
                </a:ext>
              </a:extLst>
            </p:cNvPr>
            <p:cNvSpPr/>
            <p:nvPr/>
          </p:nvSpPr>
          <p:spPr>
            <a:xfrm>
              <a:off x="235091" y="6204110"/>
              <a:ext cx="271670" cy="258417"/>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e 17">
              <a:extLst>
                <a:ext uri="{FF2B5EF4-FFF2-40B4-BE49-F238E27FC236}">
                  <a16:creationId xmlns:a16="http://schemas.microsoft.com/office/drawing/2014/main" id="{580AA40A-A357-C219-A11A-003F834A96DD}"/>
                </a:ext>
              </a:extLst>
            </p:cNvPr>
            <p:cNvSpPr/>
            <p:nvPr/>
          </p:nvSpPr>
          <p:spPr>
            <a:xfrm>
              <a:off x="2341680" y="5482975"/>
              <a:ext cx="271670" cy="258417"/>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uppieren 21">
              <a:extLst>
                <a:ext uri="{FF2B5EF4-FFF2-40B4-BE49-F238E27FC236}">
                  <a16:creationId xmlns:a16="http://schemas.microsoft.com/office/drawing/2014/main" id="{CA21E9D6-6725-8ECA-EA81-BEB5B30F4E8A}"/>
                </a:ext>
              </a:extLst>
            </p:cNvPr>
            <p:cNvGrpSpPr/>
            <p:nvPr/>
          </p:nvGrpSpPr>
          <p:grpSpPr>
            <a:xfrm>
              <a:off x="506761" y="5719460"/>
              <a:ext cx="1965560" cy="620555"/>
              <a:chOff x="3173896" y="5098928"/>
              <a:chExt cx="2327026" cy="620555"/>
            </a:xfrm>
          </p:grpSpPr>
          <p:cxnSp>
            <p:nvCxnSpPr>
              <p:cNvPr id="23" name="Gerader Verbinder 22">
                <a:extLst>
                  <a:ext uri="{FF2B5EF4-FFF2-40B4-BE49-F238E27FC236}">
                    <a16:creationId xmlns:a16="http://schemas.microsoft.com/office/drawing/2014/main" id="{670CC616-CA88-2135-9165-40DA639826BF}"/>
                  </a:ext>
                </a:extLst>
              </p:cNvPr>
              <p:cNvCxnSpPr>
                <a:cxnSpLocks/>
              </p:cNvCxnSpPr>
              <p:nvPr/>
            </p:nvCxnSpPr>
            <p:spPr>
              <a:xfrm>
                <a:off x="3173896" y="5712787"/>
                <a:ext cx="20510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Bogen 23">
                <a:extLst>
                  <a:ext uri="{FF2B5EF4-FFF2-40B4-BE49-F238E27FC236}">
                    <a16:creationId xmlns:a16="http://schemas.microsoft.com/office/drawing/2014/main" id="{95A82CF8-7A30-00CF-97D1-03899B2FFAE4}"/>
                  </a:ext>
                </a:extLst>
              </p:cNvPr>
              <p:cNvSpPr/>
              <p:nvPr/>
            </p:nvSpPr>
            <p:spPr>
              <a:xfrm rot="4324390">
                <a:off x="4894311" y="5112872"/>
                <a:ext cx="620555" cy="592667"/>
              </a:xfrm>
              <a:prstGeom prst="arc">
                <a:avLst>
                  <a:gd name="adj1" fmla="val 17670315"/>
                  <a:gd name="adj2" fmla="val 138306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5" name="Rechteck 24">
            <a:extLst>
              <a:ext uri="{FF2B5EF4-FFF2-40B4-BE49-F238E27FC236}">
                <a16:creationId xmlns:a16="http://schemas.microsoft.com/office/drawing/2014/main" id="{8DADDE6A-B527-4CED-85B2-98720EE3F853}"/>
              </a:ext>
            </a:extLst>
          </p:cNvPr>
          <p:cNvSpPr/>
          <p:nvPr/>
        </p:nvSpPr>
        <p:spPr>
          <a:xfrm>
            <a:off x="613958" y="4850748"/>
            <a:ext cx="1605316" cy="14196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lumMod val="75000"/>
                    <a:lumOff val="25000"/>
                  </a:schemeClr>
                </a:solidFill>
                <a:latin typeface="+mj-lt"/>
              </a:rPr>
              <a:t>Rechtliche</a:t>
            </a:r>
            <a:r>
              <a:rPr lang="en-US" sz="1400" b="1" dirty="0">
                <a:solidFill>
                  <a:schemeClr val="tx1">
                    <a:lumMod val="75000"/>
                    <a:lumOff val="25000"/>
                  </a:schemeClr>
                </a:solidFill>
                <a:latin typeface="+mj-lt"/>
              </a:rPr>
              <a:t> </a:t>
            </a:r>
            <a:r>
              <a:rPr lang="en-US" sz="1400" b="1" dirty="0" err="1">
                <a:solidFill>
                  <a:schemeClr val="tx1">
                    <a:lumMod val="75000"/>
                    <a:lumOff val="25000"/>
                  </a:schemeClr>
                </a:solidFill>
                <a:latin typeface="+mj-lt"/>
              </a:rPr>
              <a:t>Aspekte</a:t>
            </a:r>
            <a:endParaRPr lang="en-US" sz="1400" b="1" dirty="0">
              <a:solidFill>
                <a:schemeClr val="tx1">
                  <a:lumMod val="75000"/>
                  <a:lumOff val="25000"/>
                </a:schemeClr>
              </a:solidFill>
              <a:latin typeface="+mj-lt"/>
            </a:endParaRPr>
          </a:p>
        </p:txBody>
      </p:sp>
      <p:sp>
        <p:nvSpPr>
          <p:cNvPr id="27" name="Ellipse 26">
            <a:extLst>
              <a:ext uri="{FF2B5EF4-FFF2-40B4-BE49-F238E27FC236}">
                <a16:creationId xmlns:a16="http://schemas.microsoft.com/office/drawing/2014/main" id="{A17917EC-640E-2991-984E-C90780E740A6}"/>
              </a:ext>
            </a:extLst>
          </p:cNvPr>
          <p:cNvSpPr/>
          <p:nvPr/>
        </p:nvSpPr>
        <p:spPr>
          <a:xfrm>
            <a:off x="555742" y="708384"/>
            <a:ext cx="1440000" cy="1440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fik 1" descr="Warnung mit einfarbiger Füllung">
            <a:extLst>
              <a:ext uri="{FF2B5EF4-FFF2-40B4-BE49-F238E27FC236}">
                <a16:creationId xmlns:a16="http://schemas.microsoft.com/office/drawing/2014/main" id="{46C127E3-479E-FE50-3702-7ECFDF8ACE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9440" y="1044381"/>
            <a:ext cx="679352" cy="679352"/>
          </a:xfrm>
          <a:prstGeom prst="rect">
            <a:avLst/>
          </a:prstGeom>
        </p:spPr>
      </p:pic>
      <p:sp>
        <p:nvSpPr>
          <p:cNvPr id="9" name="Textplatzhalter 12">
            <a:extLst>
              <a:ext uri="{FF2B5EF4-FFF2-40B4-BE49-F238E27FC236}">
                <a16:creationId xmlns:a16="http://schemas.microsoft.com/office/drawing/2014/main" id="{0DD7948A-0C47-01C6-CED1-5A14A4E5FD3D}"/>
              </a:ext>
            </a:extLst>
          </p:cNvPr>
          <p:cNvSpPr txBox="1">
            <a:spLocks/>
          </p:cNvSpPr>
          <p:nvPr/>
        </p:nvSpPr>
        <p:spPr>
          <a:xfrm>
            <a:off x="3366288" y="1065210"/>
            <a:ext cx="2519999" cy="1129557"/>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spcAft>
                <a:spcPts val="300"/>
              </a:spcAft>
            </a:pPr>
            <a:r>
              <a:rPr lang="de-CH" sz="1000" dirty="0">
                <a:effectLst/>
                <a:latin typeface="Calibri" panose="020F0502020204030204" pitchFamily="34" charset="0"/>
                <a:ea typeface="Calibri" panose="020F0502020204030204" pitchFamily="34" charset="0"/>
                <a:cs typeface="Arial" panose="020B0604020202020204" pitchFamily="34" charset="0"/>
              </a:rPr>
              <a:t>Rechtsanwälte unterliegen der Verschwiegenheit. </a:t>
            </a:r>
          </a:p>
          <a:p>
            <a:pPr algn="l">
              <a:lnSpc>
                <a:spcPct val="100000"/>
              </a:lnSpc>
              <a:spcBef>
                <a:spcPts val="0"/>
              </a:spcBef>
              <a:spcAft>
                <a:spcPts val="300"/>
              </a:spcAft>
            </a:pPr>
            <a:r>
              <a:rPr lang="de-CH" sz="1000" dirty="0">
                <a:effectLst/>
                <a:latin typeface="Calibri" panose="020F0502020204030204" pitchFamily="34" charset="0"/>
                <a:ea typeface="Calibri" panose="020F0502020204030204" pitchFamily="34" charset="0"/>
                <a:cs typeface="Arial" panose="020B0604020202020204" pitchFamily="34" charset="0"/>
              </a:rPr>
              <a:t>Wer ohne Zustimmung die ihm anvertrauten Daten in ein KI-Tool ausserhalb seiner Datenhoheit einspeist, verletzt nicht nur die berufliche Schweigepflicht, sondern kann auch nach Art. 62 Abs. 1 DSG gebüsst werden.</a:t>
            </a:r>
            <a:endParaRPr lang="de-DE" sz="1000" dirty="0"/>
          </a:p>
        </p:txBody>
      </p:sp>
      <p:sp>
        <p:nvSpPr>
          <p:cNvPr id="12" name="Textplatzhalter 12">
            <a:extLst>
              <a:ext uri="{FF2B5EF4-FFF2-40B4-BE49-F238E27FC236}">
                <a16:creationId xmlns:a16="http://schemas.microsoft.com/office/drawing/2014/main" id="{7396DEB5-998F-BDC2-EDA1-F1F8ADC29C8D}"/>
              </a:ext>
            </a:extLst>
          </p:cNvPr>
          <p:cNvSpPr txBox="1">
            <a:spLocks/>
          </p:cNvSpPr>
          <p:nvPr/>
        </p:nvSpPr>
        <p:spPr>
          <a:xfrm>
            <a:off x="6215268" y="1065210"/>
            <a:ext cx="2506618" cy="1810513"/>
          </a:xfrm>
          <a:prstGeom prst="rect">
            <a:avLst/>
          </a:prstGeom>
        </p:spPr>
        <p:txBody>
          <a:bodyPr vert="horz" lIns="0" tIns="0" rIns="0" bIns="0" rtlCol="0">
            <a:noAutofit/>
          </a:bodyPr>
          <a:lstStyle>
            <a:defPPr rtl="0">
              <a:defRPr lang="de-de"/>
            </a:defPPr>
            <a:lvl1pPr indent="0">
              <a:lnSpc>
                <a:spcPct val="90000"/>
              </a:lnSpc>
              <a:spcBef>
                <a:spcPts val="1000"/>
              </a:spcBef>
              <a:buFont typeface="Arial" panose="020B0604020202020204" pitchFamily="34" charset="0"/>
              <a:buNone/>
              <a:defRPr sz="100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spcBef>
                <a:spcPts val="0"/>
              </a:spcBef>
              <a:spcAft>
                <a:spcPts val="300"/>
              </a:spcAft>
            </a:pPr>
            <a:r>
              <a:rPr lang="de-CH" dirty="0"/>
              <a:t>Die Verwendung von KI-Tools muss im Einklang mit dem DSG stehen. </a:t>
            </a:r>
          </a:p>
          <a:p>
            <a:pPr>
              <a:lnSpc>
                <a:spcPct val="100000"/>
              </a:lnSpc>
              <a:spcBef>
                <a:spcPts val="0"/>
              </a:spcBef>
              <a:spcAft>
                <a:spcPts val="300"/>
              </a:spcAft>
            </a:pPr>
            <a:r>
              <a:rPr lang="de-CH" dirty="0"/>
              <a:t>Bei der Verarbeitung von Personendaten besteht eine Informationspflicht (z.B. in einer Datenschutzerklärung) und bei besonders schützenswerten Personendaten eine Pflicht zur Einholung einer vorherigen Einwilligung (z.B. im Mandatsvertrag). Der Auskunftsanspruch bezieht sich auch auf die verwendeten Input-Personendaten. Problematisch dürfte die Löschung dieser Daten sein, wenn das vom Betroffenen verlangt wird. </a:t>
            </a:r>
            <a:endParaRPr lang="de-DE" dirty="0"/>
          </a:p>
        </p:txBody>
      </p:sp>
      <p:sp>
        <p:nvSpPr>
          <p:cNvPr id="15" name="Textplatzhalter 12">
            <a:extLst>
              <a:ext uri="{FF2B5EF4-FFF2-40B4-BE49-F238E27FC236}">
                <a16:creationId xmlns:a16="http://schemas.microsoft.com/office/drawing/2014/main" id="{CCF0AE2C-A77D-CC7F-8924-DDA1C46593BE}"/>
              </a:ext>
            </a:extLst>
          </p:cNvPr>
          <p:cNvSpPr txBox="1">
            <a:spLocks/>
          </p:cNvSpPr>
          <p:nvPr/>
        </p:nvSpPr>
        <p:spPr>
          <a:xfrm>
            <a:off x="9037482" y="1065210"/>
            <a:ext cx="2519999" cy="1620000"/>
          </a:xfrm>
          <a:prstGeom prst="rect">
            <a:avLst/>
          </a:prstGeom>
        </p:spPr>
        <p:txBody>
          <a:bodyPr vert="horz" lIns="0" tIns="0" rIns="0" bIns="0" rtlCol="0">
            <a:noAutofit/>
          </a:bodyPr>
          <a:lstStyle>
            <a:defPPr rtl="0">
              <a:defRPr lang="de-de"/>
            </a:defPPr>
            <a:lvl1pPr indent="0">
              <a:lnSpc>
                <a:spcPct val="90000"/>
              </a:lnSpc>
              <a:spcBef>
                <a:spcPts val="1000"/>
              </a:spcBef>
              <a:buFont typeface="Arial" panose="020B0604020202020204" pitchFamily="34" charset="0"/>
              <a:buNone/>
              <a:defRPr sz="100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spcBef>
                <a:spcPts val="0"/>
              </a:spcBef>
              <a:spcAft>
                <a:spcPts val="300"/>
              </a:spcAft>
            </a:pPr>
            <a:r>
              <a:rPr lang="de-CH" dirty="0"/>
              <a:t>Nach einer Entscheidung des Bundesgerichts (BGer 4A_305/2021, E 7.3) “stellt die Verwendung von Hilfsmitteln wie eines Computers mit entsprechender Software”, keine nach Art 398 Abs. 3 OR unzulässige Substituierung dar. </a:t>
            </a:r>
          </a:p>
          <a:p>
            <a:pPr>
              <a:lnSpc>
                <a:spcPct val="100000"/>
              </a:lnSpc>
              <a:spcBef>
                <a:spcPts val="0"/>
              </a:spcBef>
              <a:spcAft>
                <a:spcPts val="300"/>
              </a:spcAft>
            </a:pPr>
            <a:r>
              <a:rPr lang="de-CH" dirty="0"/>
              <a:t>Es könnte aber eine Pflicht bestehen, über den Einsatz von KI aufzuklären, wenn der Auftraggeber im Wesentlichen Höchstpersönlichkeit erwartet und diese auch vergütet. </a:t>
            </a:r>
            <a:endParaRPr lang="de-DE" dirty="0"/>
          </a:p>
        </p:txBody>
      </p:sp>
      <p:sp>
        <p:nvSpPr>
          <p:cNvPr id="20" name="Textplatzhalter 12">
            <a:extLst>
              <a:ext uri="{FF2B5EF4-FFF2-40B4-BE49-F238E27FC236}">
                <a16:creationId xmlns:a16="http://schemas.microsoft.com/office/drawing/2014/main" id="{A8F0557C-7050-1036-75C0-EB73FCA71881}"/>
              </a:ext>
            </a:extLst>
          </p:cNvPr>
          <p:cNvSpPr txBox="1">
            <a:spLocks/>
          </p:cNvSpPr>
          <p:nvPr/>
        </p:nvSpPr>
        <p:spPr>
          <a:xfrm>
            <a:off x="3366289" y="4209676"/>
            <a:ext cx="2511542" cy="1790127"/>
          </a:xfrm>
          <a:prstGeom prst="rect">
            <a:avLst/>
          </a:prstGeom>
        </p:spPr>
        <p:txBody>
          <a:bodyPr vert="horz" lIns="0" tIns="0" rIns="0" bIns="0" rtlCol="0">
            <a:noAutofit/>
          </a:bodyPr>
          <a:lstStyle>
            <a:defPPr rtl="0">
              <a:defRPr lang="de-de"/>
            </a:defPPr>
            <a:lvl1pPr indent="0">
              <a:lnSpc>
                <a:spcPct val="90000"/>
              </a:lnSpc>
              <a:spcBef>
                <a:spcPts val="1000"/>
              </a:spcBef>
              <a:buFont typeface="Arial" panose="020B0604020202020204" pitchFamily="34" charset="0"/>
              <a:buNone/>
              <a:defRPr sz="100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spcBef>
                <a:spcPts val="0"/>
              </a:spcBef>
              <a:spcAft>
                <a:spcPts val="300"/>
              </a:spcAft>
            </a:pPr>
            <a:r>
              <a:rPr lang="de-CH" dirty="0"/>
              <a:t>Auch bei der Nutzung von KI-Hilfsmitteln haftet der Rechtsanwalt für Schlechterfüllung. Der Anwalt kann und darf auf das Ergebnis der KI nicht vertrauen, da diese Antworten auch erfindet. </a:t>
            </a:r>
          </a:p>
          <a:p>
            <a:pPr>
              <a:lnSpc>
                <a:spcPct val="100000"/>
              </a:lnSpc>
              <a:spcBef>
                <a:spcPts val="0"/>
              </a:spcBef>
              <a:spcAft>
                <a:spcPts val="300"/>
              </a:spcAft>
            </a:pPr>
            <a:r>
              <a:rPr lang="de-CH" dirty="0"/>
              <a:t>Es könnte aber ein Haftungsausschluss oder Haftungsbeschränkung in Betracht kommen, wenn der Klient den Einsatz von KI aus Effizienzgründen z.B. bei Vertrags- oder M&amp;A-Prüfungen ausdrücklich wünscht. </a:t>
            </a:r>
            <a:endParaRPr lang="de-DE" dirty="0"/>
          </a:p>
        </p:txBody>
      </p:sp>
      <p:sp>
        <p:nvSpPr>
          <p:cNvPr id="30" name="Textplatzhalter 12">
            <a:extLst>
              <a:ext uri="{FF2B5EF4-FFF2-40B4-BE49-F238E27FC236}">
                <a16:creationId xmlns:a16="http://schemas.microsoft.com/office/drawing/2014/main" id="{55293AF8-73F9-4894-DD75-B73D8074A11D}"/>
              </a:ext>
            </a:extLst>
          </p:cNvPr>
          <p:cNvSpPr txBox="1">
            <a:spLocks/>
          </p:cNvSpPr>
          <p:nvPr/>
        </p:nvSpPr>
        <p:spPr>
          <a:xfrm>
            <a:off x="6228519" y="4209676"/>
            <a:ext cx="2493367" cy="2230431"/>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spcAft>
                <a:spcPts val="300"/>
              </a:spcAft>
            </a:pPr>
            <a:r>
              <a:rPr lang="de-CH" sz="1000" dirty="0">
                <a:effectLst/>
                <a:latin typeface="Calibri" panose="020F0502020204030204" pitchFamily="34" charset="0"/>
                <a:ea typeface="Calibri" panose="020F0502020204030204" pitchFamily="34" charset="0"/>
                <a:cs typeface="Arial" panose="020B0604020202020204" pitchFamily="34" charset="0"/>
              </a:rPr>
              <a:t>Bei der Eingabe von Daten (Input) ist das Urheberrecht an den verwendeten Werken zu beachten und </a:t>
            </a:r>
            <a:r>
              <a:rPr lang="de-CH" sz="1000" dirty="0" err="1">
                <a:latin typeface="Calibri" panose="020F0502020204030204" pitchFamily="34" charset="0"/>
                <a:ea typeface="Calibri" panose="020F0502020204030204" pitchFamily="34" charset="0"/>
                <a:cs typeface="Arial" panose="020B0604020202020204" pitchFamily="34" charset="0"/>
              </a:rPr>
              <a:t>Nutzer:innen</a:t>
            </a:r>
            <a:r>
              <a:rPr lang="de-CH" sz="1000" dirty="0">
                <a:effectLst/>
                <a:latin typeface="Calibri" panose="020F0502020204030204" pitchFamily="34" charset="0"/>
                <a:ea typeface="Calibri" panose="020F0502020204030204" pitchFamily="34" charset="0"/>
                <a:cs typeface="Arial" panose="020B0604020202020204" pitchFamily="34" charset="0"/>
              </a:rPr>
              <a:t> müssen das Nutzungsrecht an den Daten</a:t>
            </a:r>
            <a:r>
              <a:rPr lang="de-CH" sz="1000" dirty="0">
                <a:latin typeface="Calibri" panose="020F0502020204030204" pitchFamily="34" charset="0"/>
                <a:ea typeface="Calibri" panose="020F0502020204030204" pitchFamily="34" charset="0"/>
                <a:cs typeface="Arial" panose="020B0604020202020204" pitchFamily="34" charset="0"/>
              </a:rPr>
              <a:t> und Werken</a:t>
            </a:r>
            <a:r>
              <a:rPr lang="de-CH" sz="1000" dirty="0">
                <a:effectLst/>
                <a:latin typeface="Calibri" panose="020F0502020204030204" pitchFamily="34" charset="0"/>
                <a:ea typeface="Calibri" panose="020F0502020204030204" pitchFamily="34" charset="0"/>
                <a:cs typeface="Arial" panose="020B0604020202020204" pitchFamily="34" charset="0"/>
              </a:rPr>
              <a:t> haben. Gerichtlich wird derzeit geklärt, ob und in welchem Umfang KI-Systeme geschützte Werke für Trainingszwecke verwenden dürfen. </a:t>
            </a:r>
          </a:p>
          <a:p>
            <a:pPr algn="l">
              <a:lnSpc>
                <a:spcPct val="100000"/>
              </a:lnSpc>
              <a:spcBef>
                <a:spcPts val="0"/>
              </a:spcBef>
              <a:spcAft>
                <a:spcPts val="300"/>
              </a:spcAft>
            </a:pPr>
            <a:r>
              <a:rPr lang="de-CH" sz="1000" dirty="0">
                <a:effectLst/>
                <a:latin typeface="Calibri" panose="020F0502020204030204" pitchFamily="34" charset="0"/>
                <a:ea typeface="Calibri" panose="020F0502020204030204" pitchFamily="34" charset="0"/>
                <a:cs typeface="Arial" panose="020B0604020202020204" pitchFamily="34" charset="0"/>
              </a:rPr>
              <a:t>Die Ergebnisse (Output) der KI haben mangels “geistiger Schöpfung” (Art. 2 Abs. 1 URG) keinen Urheberschutz. Der Output kann aber Schöpfungshöhe haben, wenn auf Grund des kreativen Inputs des Menschen (Prompt) das </a:t>
            </a:r>
            <a:r>
              <a:rPr lang="de-CH" sz="1000" dirty="0">
                <a:effectLst/>
                <a:latin typeface="Calibri" panose="020F0502020204030204" pitchFamily="34" charset="0"/>
                <a:ea typeface="Calibri" panose="020F0502020204030204" pitchFamily="34" charset="0"/>
              </a:rPr>
              <a:t>KI-Ergebnis überhaupt erst erzielt werden kann (angelehnt an: BGE 130 III 168 E.5.2.).</a:t>
            </a:r>
            <a:endParaRPr lang="de-DE" sz="1000" dirty="0"/>
          </a:p>
        </p:txBody>
      </p:sp>
      <p:sp>
        <p:nvSpPr>
          <p:cNvPr id="32" name="Textplatzhalter 12">
            <a:extLst>
              <a:ext uri="{FF2B5EF4-FFF2-40B4-BE49-F238E27FC236}">
                <a16:creationId xmlns:a16="http://schemas.microsoft.com/office/drawing/2014/main" id="{9E7AB027-46AC-1E88-E139-49F112FA3547}"/>
              </a:ext>
            </a:extLst>
          </p:cNvPr>
          <p:cNvSpPr txBox="1">
            <a:spLocks/>
          </p:cNvSpPr>
          <p:nvPr/>
        </p:nvSpPr>
        <p:spPr>
          <a:xfrm>
            <a:off x="9037482" y="4209676"/>
            <a:ext cx="2540559" cy="2230431"/>
          </a:xfrm>
          <a:prstGeom prst="rect">
            <a:avLst/>
          </a:prstGeom>
        </p:spPr>
        <p:txBody>
          <a:bodyPr vert="horz" lIns="0" tIns="0" rIns="0" bIns="0" rtlCol="0">
            <a:noAutofit/>
          </a:bodyPr>
          <a:lstStyle>
            <a:defPPr rtl="0">
              <a:defRPr lang="de-de"/>
            </a:defPPr>
            <a:lvl1pPr indent="0">
              <a:lnSpc>
                <a:spcPct val="90000"/>
              </a:lnSpc>
              <a:spcBef>
                <a:spcPts val="1000"/>
              </a:spcBef>
              <a:buFont typeface="Arial" panose="020B0604020202020204" pitchFamily="34" charset="0"/>
              <a:buNone/>
              <a:defRPr sz="100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spcBef>
                <a:spcPts val="0"/>
              </a:spcBef>
              <a:spcAft>
                <a:spcPts val="300"/>
              </a:spcAft>
            </a:pPr>
            <a:r>
              <a:rPr lang="de-CH" dirty="0"/>
              <a:t>Bei der Beschaffung von KI-Software oder SaaS sind Service Level, Einsatzverfügbarkeit und Genauigkeit zu vereinbaren. Weiter zu regeln wären: Haftung für Urheberverstösse, Rechtswahl und Gerichtsstand, Regelungen für den Fall der Insolvenz des Anbieters und der Verbleib der Daten. </a:t>
            </a:r>
          </a:p>
          <a:p>
            <a:pPr>
              <a:lnSpc>
                <a:spcPct val="100000"/>
              </a:lnSpc>
              <a:spcBef>
                <a:spcPts val="0"/>
              </a:spcBef>
              <a:spcAft>
                <a:spcPts val="300"/>
              </a:spcAft>
            </a:pPr>
            <a:r>
              <a:rPr lang="de-CH" dirty="0"/>
              <a:t>Die Rechtsdurchsetzung gegenüber dem Anbieter (z.B. bei Datenverletzung) muss effektiv, auch durch provisorische Massnahmen, möglich sein. Empfohlen wird, als Gerichtsstand die Schweiz oder ein europäisches Land zu vereinbaren. Als anwendbares Recht sollte Schweizer Recht gewählt werden.</a:t>
            </a:r>
            <a:endParaRPr lang="de-DE" dirty="0"/>
          </a:p>
          <a:p>
            <a:endParaRPr lang="de-DE" dirty="0"/>
          </a:p>
        </p:txBody>
      </p:sp>
      <p:cxnSp>
        <p:nvCxnSpPr>
          <p:cNvPr id="37" name="Gerader Verbinder 36">
            <a:extLst>
              <a:ext uri="{FF2B5EF4-FFF2-40B4-BE49-F238E27FC236}">
                <a16:creationId xmlns:a16="http://schemas.microsoft.com/office/drawing/2014/main" id="{399B3E1B-7461-DC76-F4F1-D40685D37216}"/>
              </a:ext>
            </a:extLst>
          </p:cNvPr>
          <p:cNvCxnSpPr>
            <a:cxnSpLocks/>
          </p:cNvCxnSpPr>
          <p:nvPr/>
        </p:nvCxnSpPr>
        <p:spPr>
          <a:xfrm>
            <a:off x="6069491" y="626812"/>
            <a:ext cx="0" cy="234000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63C17A6A-8F60-1CFB-DB37-79A3A904E371}"/>
              </a:ext>
            </a:extLst>
          </p:cNvPr>
          <p:cNvCxnSpPr>
            <a:cxnSpLocks/>
          </p:cNvCxnSpPr>
          <p:nvPr/>
        </p:nvCxnSpPr>
        <p:spPr>
          <a:xfrm>
            <a:off x="8845822" y="626812"/>
            <a:ext cx="0" cy="234000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2D4B8382-7B12-C861-258C-8BEF65F3708E}"/>
              </a:ext>
            </a:extLst>
          </p:cNvPr>
          <p:cNvCxnSpPr>
            <a:cxnSpLocks/>
          </p:cNvCxnSpPr>
          <p:nvPr/>
        </p:nvCxnSpPr>
        <p:spPr>
          <a:xfrm>
            <a:off x="6069491" y="3859324"/>
            <a:ext cx="0" cy="234000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B9F0FE01-08F9-192E-F4C0-631E65B787ED}"/>
              </a:ext>
            </a:extLst>
          </p:cNvPr>
          <p:cNvCxnSpPr>
            <a:cxnSpLocks/>
          </p:cNvCxnSpPr>
          <p:nvPr/>
        </p:nvCxnSpPr>
        <p:spPr>
          <a:xfrm>
            <a:off x="8845822" y="3859324"/>
            <a:ext cx="0" cy="234000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7231CAC0-7CC1-057B-CE8F-DC82196DEB5C}"/>
              </a:ext>
            </a:extLst>
          </p:cNvPr>
          <p:cNvCxnSpPr>
            <a:cxnSpLocks/>
          </p:cNvCxnSpPr>
          <p:nvPr/>
        </p:nvCxnSpPr>
        <p:spPr>
          <a:xfrm>
            <a:off x="3363443" y="3419055"/>
            <a:ext cx="8258712"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4" name="Rechteck: obere Ecken abgerundet 3">
            <a:extLst>
              <a:ext uri="{FF2B5EF4-FFF2-40B4-BE49-F238E27FC236}">
                <a16:creationId xmlns:a16="http://schemas.microsoft.com/office/drawing/2014/main" id="{0E245327-E2FD-9F74-1AA0-0FD3C0D03C47}"/>
              </a:ext>
            </a:extLst>
          </p:cNvPr>
          <p:cNvSpPr/>
          <p:nvPr/>
        </p:nvSpPr>
        <p:spPr>
          <a:xfrm>
            <a:off x="3366289" y="431560"/>
            <a:ext cx="2520000" cy="540000"/>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solidFill>
                  <a:schemeClr val="tx1">
                    <a:lumMod val="75000"/>
                    <a:lumOff val="25000"/>
                  </a:schemeClr>
                </a:solidFill>
                <a:latin typeface="+mj-lt"/>
                <a:ea typeface="Calibri" panose="020F0502020204030204" pitchFamily="34" charset="0"/>
                <a:cs typeface="Arial" panose="020B0604020202020204" pitchFamily="34" charset="0"/>
              </a:rPr>
              <a:t>Berufsrecht</a:t>
            </a:r>
            <a:endParaRPr lang="en-US" sz="1100" b="1" dirty="0">
              <a:solidFill>
                <a:schemeClr val="tx1">
                  <a:lumMod val="75000"/>
                  <a:lumOff val="25000"/>
                </a:schemeClr>
              </a:solidFill>
              <a:latin typeface="+mj-lt"/>
              <a:ea typeface="Calibri" panose="020F0502020204030204" pitchFamily="34" charset="0"/>
              <a:cs typeface="Arial" panose="020B0604020202020204" pitchFamily="34" charset="0"/>
            </a:endParaRPr>
          </a:p>
        </p:txBody>
      </p:sp>
      <p:sp>
        <p:nvSpPr>
          <p:cNvPr id="5" name="Rechteck: obere Ecken abgerundet 4">
            <a:extLst>
              <a:ext uri="{FF2B5EF4-FFF2-40B4-BE49-F238E27FC236}">
                <a16:creationId xmlns:a16="http://schemas.microsoft.com/office/drawing/2014/main" id="{92DCAE3D-5C3A-C37E-C1F5-CE00E425220E}"/>
              </a:ext>
            </a:extLst>
          </p:cNvPr>
          <p:cNvSpPr/>
          <p:nvPr/>
        </p:nvSpPr>
        <p:spPr>
          <a:xfrm>
            <a:off x="6201886" y="431560"/>
            <a:ext cx="2520000" cy="540000"/>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solidFill>
                  <a:schemeClr val="tx1">
                    <a:lumMod val="75000"/>
                    <a:lumOff val="25000"/>
                  </a:schemeClr>
                </a:solidFill>
                <a:latin typeface="+mj-lt"/>
                <a:ea typeface="Calibri" panose="020F0502020204030204" pitchFamily="34" charset="0"/>
                <a:cs typeface="Arial" panose="020B0604020202020204" pitchFamily="34" charset="0"/>
              </a:rPr>
              <a:t>Datenschutz</a:t>
            </a:r>
            <a:endParaRPr lang="en-US" sz="1100" b="1" dirty="0">
              <a:solidFill>
                <a:schemeClr val="tx1">
                  <a:lumMod val="75000"/>
                  <a:lumOff val="25000"/>
                </a:schemeClr>
              </a:solidFill>
              <a:latin typeface="+mj-lt"/>
              <a:ea typeface="Calibri" panose="020F0502020204030204" pitchFamily="34" charset="0"/>
              <a:cs typeface="Arial" panose="020B0604020202020204" pitchFamily="34" charset="0"/>
            </a:endParaRPr>
          </a:p>
        </p:txBody>
      </p:sp>
      <p:sp>
        <p:nvSpPr>
          <p:cNvPr id="6" name="Rechteck: obere Ecken abgerundet 5">
            <a:extLst>
              <a:ext uri="{FF2B5EF4-FFF2-40B4-BE49-F238E27FC236}">
                <a16:creationId xmlns:a16="http://schemas.microsoft.com/office/drawing/2014/main" id="{E5E84CD6-DE89-5741-2D2A-DD17F4A3CEFF}"/>
              </a:ext>
            </a:extLst>
          </p:cNvPr>
          <p:cNvSpPr/>
          <p:nvPr/>
        </p:nvSpPr>
        <p:spPr>
          <a:xfrm>
            <a:off x="9037483" y="431560"/>
            <a:ext cx="2520000" cy="540000"/>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r>
              <a:rPr lang="de-CH" sz="1200" b="1" dirty="0">
                <a:solidFill>
                  <a:schemeClr val="tx1">
                    <a:lumMod val="75000"/>
                    <a:lumOff val="25000"/>
                  </a:schemeClr>
                </a:solidFill>
                <a:latin typeface="+mj-lt"/>
                <a:ea typeface="Calibri" panose="020F0502020204030204" pitchFamily="34" charset="0"/>
                <a:cs typeface="Arial" panose="020B0604020202020204" pitchFamily="34" charset="0"/>
              </a:rPr>
              <a:t>Auftragsrecht, </a:t>
            </a:r>
          </a:p>
          <a:p>
            <a:pPr algn="ctr">
              <a:lnSpc>
                <a:spcPts val="1200"/>
              </a:lnSpc>
            </a:pPr>
            <a:r>
              <a:rPr lang="de-CH" sz="1200" b="1" dirty="0">
                <a:solidFill>
                  <a:schemeClr val="tx1">
                    <a:lumMod val="75000"/>
                    <a:lumOff val="25000"/>
                  </a:schemeClr>
                </a:solidFill>
                <a:latin typeface="+mj-lt"/>
                <a:ea typeface="Calibri" panose="020F0502020204030204" pitchFamily="34" charset="0"/>
                <a:cs typeface="Arial" panose="020B0604020202020204" pitchFamily="34" charset="0"/>
              </a:rPr>
              <a:t>und Hinweispflichten</a:t>
            </a:r>
          </a:p>
        </p:txBody>
      </p:sp>
      <p:sp>
        <p:nvSpPr>
          <p:cNvPr id="13" name="Rechteck: obere Ecken abgerundet 12">
            <a:extLst>
              <a:ext uri="{FF2B5EF4-FFF2-40B4-BE49-F238E27FC236}">
                <a16:creationId xmlns:a16="http://schemas.microsoft.com/office/drawing/2014/main" id="{6517F6C7-0355-352D-B66A-DC929971DFFA}"/>
              </a:ext>
            </a:extLst>
          </p:cNvPr>
          <p:cNvSpPr/>
          <p:nvPr/>
        </p:nvSpPr>
        <p:spPr>
          <a:xfrm>
            <a:off x="3366289" y="3583397"/>
            <a:ext cx="2520000" cy="540000"/>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r>
              <a:rPr lang="de-CH" sz="1200" b="1" dirty="0">
                <a:solidFill>
                  <a:schemeClr val="tx1">
                    <a:lumMod val="75000"/>
                    <a:lumOff val="25000"/>
                  </a:schemeClr>
                </a:solidFill>
                <a:latin typeface="+mj-lt"/>
              </a:rPr>
              <a:t>Haftung für Schlechterfüllung</a:t>
            </a:r>
            <a:endParaRPr lang="de-DE" sz="1200" b="1" dirty="0">
              <a:solidFill>
                <a:schemeClr val="tx1">
                  <a:lumMod val="75000"/>
                  <a:lumOff val="25000"/>
                </a:schemeClr>
              </a:solidFill>
              <a:latin typeface="+mj-lt"/>
            </a:endParaRPr>
          </a:p>
        </p:txBody>
      </p:sp>
      <p:sp>
        <p:nvSpPr>
          <p:cNvPr id="14" name="Rechteck: obere Ecken abgerundet 13">
            <a:extLst>
              <a:ext uri="{FF2B5EF4-FFF2-40B4-BE49-F238E27FC236}">
                <a16:creationId xmlns:a16="http://schemas.microsoft.com/office/drawing/2014/main" id="{66D5A5BD-5C6E-1401-69EE-2C8BCB1969A1}"/>
              </a:ext>
            </a:extLst>
          </p:cNvPr>
          <p:cNvSpPr/>
          <p:nvPr/>
        </p:nvSpPr>
        <p:spPr>
          <a:xfrm>
            <a:off x="6201886" y="3583397"/>
            <a:ext cx="2520000" cy="540000"/>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r>
              <a:rPr lang="de-CH" sz="1200" b="1" dirty="0">
                <a:solidFill>
                  <a:schemeClr val="tx1">
                    <a:lumMod val="75000"/>
                    <a:lumOff val="25000"/>
                  </a:schemeClr>
                </a:solidFill>
                <a:latin typeface="+mj-lt"/>
              </a:rPr>
              <a:t>Urheberrecht</a:t>
            </a:r>
            <a:endParaRPr lang="de-DE" sz="1200" b="1" dirty="0">
              <a:solidFill>
                <a:schemeClr val="tx1">
                  <a:lumMod val="75000"/>
                  <a:lumOff val="25000"/>
                </a:schemeClr>
              </a:solidFill>
              <a:latin typeface="+mj-lt"/>
            </a:endParaRPr>
          </a:p>
        </p:txBody>
      </p:sp>
      <p:sp>
        <p:nvSpPr>
          <p:cNvPr id="35" name="Rechteck: obere Ecken abgerundet 34">
            <a:extLst>
              <a:ext uri="{FF2B5EF4-FFF2-40B4-BE49-F238E27FC236}">
                <a16:creationId xmlns:a16="http://schemas.microsoft.com/office/drawing/2014/main" id="{B43B2386-65B3-F097-28C2-E69C89137901}"/>
              </a:ext>
            </a:extLst>
          </p:cNvPr>
          <p:cNvSpPr/>
          <p:nvPr/>
        </p:nvSpPr>
        <p:spPr>
          <a:xfrm>
            <a:off x="9037483" y="3578933"/>
            <a:ext cx="2520000" cy="540000"/>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ts val="1000"/>
              </a:lnSpc>
            </a:pPr>
            <a:r>
              <a:rPr lang="de-CH" sz="1200" b="1" dirty="0">
                <a:solidFill>
                  <a:schemeClr val="tx1">
                    <a:lumMod val="75000"/>
                    <a:lumOff val="25000"/>
                  </a:schemeClr>
                </a:solidFill>
                <a:latin typeface="+mj-lt"/>
              </a:rPr>
              <a:t>Beschaffung und Nutzung </a:t>
            </a:r>
            <a:endParaRPr lang="de-DE" sz="1200" b="1" dirty="0">
              <a:solidFill>
                <a:schemeClr val="tx1">
                  <a:lumMod val="75000"/>
                  <a:lumOff val="25000"/>
                </a:schemeClr>
              </a:solidFill>
              <a:latin typeface="+mj-lt"/>
            </a:endParaRPr>
          </a:p>
        </p:txBody>
      </p:sp>
    </p:spTree>
    <p:extLst>
      <p:ext uri="{BB962C8B-B14F-4D97-AF65-F5344CB8AC3E}">
        <p14:creationId xmlns:p14="http://schemas.microsoft.com/office/powerpoint/2010/main" val="3722879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3F4BD44-842A-2A8D-D371-2543DE25081E}"/>
              </a:ext>
            </a:extLst>
          </p:cNvPr>
          <p:cNvPicPr>
            <a:picLocks noChangeAspect="1"/>
          </p:cNvPicPr>
          <p:nvPr/>
        </p:nvPicPr>
        <p:blipFill>
          <a:blip r:embed="rId3"/>
          <a:stretch>
            <a:fillRect/>
          </a:stretch>
        </p:blipFill>
        <p:spPr>
          <a:xfrm>
            <a:off x="150911" y="68436"/>
            <a:ext cx="2559159" cy="6682181"/>
          </a:xfrm>
          <a:prstGeom prst="rect">
            <a:avLst/>
          </a:prstGeom>
          <a:ln w="76200">
            <a:solidFill>
              <a:srgbClr val="F2F2F2"/>
            </a:solidFill>
          </a:ln>
        </p:spPr>
      </p:pic>
      <p:sp>
        <p:nvSpPr>
          <p:cNvPr id="3" name="Foliennummernplatzhalter 2">
            <a:extLst>
              <a:ext uri="{FF2B5EF4-FFF2-40B4-BE49-F238E27FC236}">
                <a16:creationId xmlns:a16="http://schemas.microsoft.com/office/drawing/2014/main" id="{B2A7A116-BC28-4E39-B586-25212F9948F2}"/>
              </a:ext>
            </a:extLst>
          </p:cNvPr>
          <p:cNvSpPr>
            <a:spLocks noGrp="1"/>
          </p:cNvSpPr>
          <p:nvPr>
            <p:ph type="sldNum" sz="quarter" idx="11"/>
          </p:nvPr>
        </p:nvSpPr>
        <p:spPr/>
        <p:txBody>
          <a:bodyPr rtlCol="0"/>
          <a:lstStyle/>
          <a:p>
            <a:pPr rtl="0"/>
            <a:fld id="{19B51A1E-902D-48AF-9020-955120F399B6}" type="slidenum">
              <a:rPr lang="de-DE" smtClean="0"/>
              <a:pPr rtl="0"/>
              <a:t>6</a:t>
            </a:fld>
            <a:endParaRPr lang="de-DE" dirty="0"/>
          </a:p>
        </p:txBody>
      </p:sp>
      <p:cxnSp>
        <p:nvCxnSpPr>
          <p:cNvPr id="21" name="Gerader Verbinder 20">
            <a:extLst>
              <a:ext uri="{FF2B5EF4-FFF2-40B4-BE49-F238E27FC236}">
                <a16:creationId xmlns:a16="http://schemas.microsoft.com/office/drawing/2014/main" id="{9936F316-A7D2-3E18-FAB2-4EE29F892C07}"/>
              </a:ext>
            </a:extLst>
          </p:cNvPr>
          <p:cNvCxnSpPr>
            <a:cxnSpLocks/>
          </p:cNvCxnSpPr>
          <p:nvPr/>
        </p:nvCxnSpPr>
        <p:spPr>
          <a:xfrm flipV="1">
            <a:off x="2481179" y="5714888"/>
            <a:ext cx="0" cy="3490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uppieren 25">
            <a:extLst>
              <a:ext uri="{FF2B5EF4-FFF2-40B4-BE49-F238E27FC236}">
                <a16:creationId xmlns:a16="http://schemas.microsoft.com/office/drawing/2014/main" id="{A4A80CF1-6783-7B63-164B-F5E27C99D217}"/>
              </a:ext>
            </a:extLst>
          </p:cNvPr>
          <p:cNvGrpSpPr/>
          <p:nvPr/>
        </p:nvGrpSpPr>
        <p:grpSpPr>
          <a:xfrm>
            <a:off x="235091" y="5482975"/>
            <a:ext cx="2378259" cy="979552"/>
            <a:chOff x="235091" y="5482975"/>
            <a:chExt cx="2378259" cy="979552"/>
          </a:xfrm>
        </p:grpSpPr>
        <p:sp>
          <p:nvSpPr>
            <p:cNvPr id="17" name="Ellipse 16">
              <a:extLst>
                <a:ext uri="{FF2B5EF4-FFF2-40B4-BE49-F238E27FC236}">
                  <a16:creationId xmlns:a16="http://schemas.microsoft.com/office/drawing/2014/main" id="{F0F908E4-F725-9F87-354C-D2C0EF990A7D}"/>
                </a:ext>
              </a:extLst>
            </p:cNvPr>
            <p:cNvSpPr/>
            <p:nvPr/>
          </p:nvSpPr>
          <p:spPr>
            <a:xfrm>
              <a:off x="235091" y="6204110"/>
              <a:ext cx="271670" cy="258417"/>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e 17">
              <a:extLst>
                <a:ext uri="{FF2B5EF4-FFF2-40B4-BE49-F238E27FC236}">
                  <a16:creationId xmlns:a16="http://schemas.microsoft.com/office/drawing/2014/main" id="{580AA40A-A357-C219-A11A-003F834A96DD}"/>
                </a:ext>
              </a:extLst>
            </p:cNvPr>
            <p:cNvSpPr/>
            <p:nvPr/>
          </p:nvSpPr>
          <p:spPr>
            <a:xfrm>
              <a:off x="2341680" y="5482975"/>
              <a:ext cx="271670" cy="258417"/>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uppieren 21">
              <a:extLst>
                <a:ext uri="{FF2B5EF4-FFF2-40B4-BE49-F238E27FC236}">
                  <a16:creationId xmlns:a16="http://schemas.microsoft.com/office/drawing/2014/main" id="{CA21E9D6-6725-8ECA-EA81-BEB5B30F4E8A}"/>
                </a:ext>
              </a:extLst>
            </p:cNvPr>
            <p:cNvGrpSpPr/>
            <p:nvPr/>
          </p:nvGrpSpPr>
          <p:grpSpPr>
            <a:xfrm>
              <a:off x="506761" y="5719460"/>
              <a:ext cx="1965560" cy="620555"/>
              <a:chOff x="3173896" y="5098928"/>
              <a:chExt cx="2327026" cy="620555"/>
            </a:xfrm>
          </p:grpSpPr>
          <p:cxnSp>
            <p:nvCxnSpPr>
              <p:cNvPr id="23" name="Gerader Verbinder 22">
                <a:extLst>
                  <a:ext uri="{FF2B5EF4-FFF2-40B4-BE49-F238E27FC236}">
                    <a16:creationId xmlns:a16="http://schemas.microsoft.com/office/drawing/2014/main" id="{670CC616-CA88-2135-9165-40DA639826BF}"/>
                  </a:ext>
                </a:extLst>
              </p:cNvPr>
              <p:cNvCxnSpPr>
                <a:cxnSpLocks/>
              </p:cNvCxnSpPr>
              <p:nvPr/>
            </p:nvCxnSpPr>
            <p:spPr>
              <a:xfrm>
                <a:off x="3173896" y="5712787"/>
                <a:ext cx="20510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Bogen 23">
                <a:extLst>
                  <a:ext uri="{FF2B5EF4-FFF2-40B4-BE49-F238E27FC236}">
                    <a16:creationId xmlns:a16="http://schemas.microsoft.com/office/drawing/2014/main" id="{95A82CF8-7A30-00CF-97D1-03899B2FFAE4}"/>
                  </a:ext>
                </a:extLst>
              </p:cNvPr>
              <p:cNvSpPr/>
              <p:nvPr/>
            </p:nvSpPr>
            <p:spPr>
              <a:xfrm rot="4324390">
                <a:off x="4894311" y="5112872"/>
                <a:ext cx="620555" cy="592667"/>
              </a:xfrm>
              <a:prstGeom prst="arc">
                <a:avLst>
                  <a:gd name="adj1" fmla="val 17670315"/>
                  <a:gd name="adj2" fmla="val 138306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5" name="Rechteck 24">
            <a:extLst>
              <a:ext uri="{FF2B5EF4-FFF2-40B4-BE49-F238E27FC236}">
                <a16:creationId xmlns:a16="http://schemas.microsoft.com/office/drawing/2014/main" id="{8DADDE6A-B527-4CED-85B2-98720EE3F853}"/>
              </a:ext>
            </a:extLst>
          </p:cNvPr>
          <p:cNvSpPr/>
          <p:nvPr/>
        </p:nvSpPr>
        <p:spPr>
          <a:xfrm>
            <a:off x="613958" y="4850748"/>
            <a:ext cx="1605316" cy="14196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lumMod val="75000"/>
                    <a:lumOff val="25000"/>
                  </a:schemeClr>
                </a:solidFill>
                <a:latin typeface="+mj-lt"/>
              </a:rPr>
              <a:t>Business Development</a:t>
            </a:r>
          </a:p>
        </p:txBody>
      </p:sp>
      <p:sp>
        <p:nvSpPr>
          <p:cNvPr id="27" name="Ellipse 26">
            <a:extLst>
              <a:ext uri="{FF2B5EF4-FFF2-40B4-BE49-F238E27FC236}">
                <a16:creationId xmlns:a16="http://schemas.microsoft.com/office/drawing/2014/main" id="{A17917EC-640E-2991-984E-C90780E740A6}"/>
              </a:ext>
            </a:extLst>
          </p:cNvPr>
          <p:cNvSpPr/>
          <p:nvPr/>
        </p:nvSpPr>
        <p:spPr>
          <a:xfrm>
            <a:off x="652970" y="653890"/>
            <a:ext cx="1440000" cy="1440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Lotusblume mit einfarbiger Füllung">
            <a:extLst>
              <a:ext uri="{FF2B5EF4-FFF2-40B4-BE49-F238E27FC236}">
                <a16:creationId xmlns:a16="http://schemas.microsoft.com/office/drawing/2014/main" id="{994601A5-25E2-14E9-F08D-CE286AC745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5770" y="916690"/>
            <a:ext cx="914400" cy="914400"/>
          </a:xfrm>
          <a:prstGeom prst="rect">
            <a:avLst/>
          </a:prstGeom>
        </p:spPr>
      </p:pic>
      <p:sp>
        <p:nvSpPr>
          <p:cNvPr id="8" name="Rechteck: obere Ecken abgerundet 7">
            <a:extLst>
              <a:ext uri="{FF2B5EF4-FFF2-40B4-BE49-F238E27FC236}">
                <a16:creationId xmlns:a16="http://schemas.microsoft.com/office/drawing/2014/main" id="{A7EE6972-3E99-0924-02EE-D38EA48AFE3A}"/>
              </a:ext>
            </a:extLst>
          </p:cNvPr>
          <p:cNvSpPr/>
          <p:nvPr/>
        </p:nvSpPr>
        <p:spPr>
          <a:xfrm>
            <a:off x="3366052" y="449348"/>
            <a:ext cx="2520000" cy="540000"/>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solidFill>
                  <a:schemeClr val="tx1">
                    <a:lumMod val="75000"/>
                    <a:lumOff val="25000"/>
                  </a:schemeClr>
                </a:solidFill>
                <a:effectLst/>
                <a:latin typeface="+mj-lt"/>
                <a:ea typeface="Calibri" panose="020F0502020204030204" pitchFamily="34" charset="0"/>
                <a:cs typeface="Arial" panose="020B0604020202020204" pitchFamily="34" charset="0"/>
              </a:rPr>
              <a:t>Implizites und explizites Knowhow verbinden</a:t>
            </a:r>
            <a:endParaRPr lang="en-US" sz="1200" dirty="0">
              <a:solidFill>
                <a:schemeClr val="tx1">
                  <a:lumMod val="75000"/>
                  <a:lumOff val="25000"/>
                </a:schemeClr>
              </a:solidFill>
              <a:latin typeface="+mj-lt"/>
            </a:endParaRPr>
          </a:p>
        </p:txBody>
      </p:sp>
      <p:sp>
        <p:nvSpPr>
          <p:cNvPr id="9" name="Rechteck: obere Ecken abgerundet 8">
            <a:extLst>
              <a:ext uri="{FF2B5EF4-FFF2-40B4-BE49-F238E27FC236}">
                <a16:creationId xmlns:a16="http://schemas.microsoft.com/office/drawing/2014/main" id="{C4379A4A-64C6-DC5E-5617-0DE222DEA2E8}"/>
              </a:ext>
            </a:extLst>
          </p:cNvPr>
          <p:cNvSpPr/>
          <p:nvPr/>
        </p:nvSpPr>
        <p:spPr>
          <a:xfrm>
            <a:off x="6206487" y="449348"/>
            <a:ext cx="2520000" cy="540000"/>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solidFill>
                  <a:schemeClr val="tx1">
                    <a:lumMod val="75000"/>
                    <a:lumOff val="25000"/>
                  </a:schemeClr>
                </a:solidFill>
                <a:latin typeface="+mj-lt"/>
                <a:ea typeface="Calibri" panose="020F0502020204030204" pitchFamily="34" charset="0"/>
                <a:cs typeface="Arial" panose="020B0604020202020204" pitchFamily="34" charset="0"/>
              </a:rPr>
              <a:t>Ausbildung von </a:t>
            </a:r>
            <a:r>
              <a:rPr lang="de-CH" sz="1200" b="1" dirty="0" err="1">
                <a:solidFill>
                  <a:schemeClr val="tx1">
                    <a:lumMod val="75000"/>
                    <a:lumOff val="25000"/>
                  </a:schemeClr>
                </a:solidFill>
                <a:latin typeface="+mj-lt"/>
                <a:ea typeface="Calibri" panose="020F0502020204030204" pitchFamily="34" charset="0"/>
                <a:cs typeface="Arial" panose="020B0604020202020204" pitchFamily="34" charset="0"/>
              </a:rPr>
              <a:t>Jurist:innen</a:t>
            </a:r>
            <a:endParaRPr lang="en-US" sz="1200" b="1" dirty="0">
              <a:solidFill>
                <a:schemeClr val="tx1">
                  <a:lumMod val="75000"/>
                  <a:lumOff val="25000"/>
                </a:schemeClr>
              </a:solidFill>
              <a:latin typeface="+mj-lt"/>
              <a:ea typeface="Calibri" panose="020F0502020204030204" pitchFamily="34" charset="0"/>
              <a:cs typeface="Arial" panose="020B0604020202020204" pitchFamily="34" charset="0"/>
            </a:endParaRPr>
          </a:p>
        </p:txBody>
      </p:sp>
      <p:sp>
        <p:nvSpPr>
          <p:cNvPr id="10" name="Rechteck: obere Ecken abgerundet 9">
            <a:extLst>
              <a:ext uri="{FF2B5EF4-FFF2-40B4-BE49-F238E27FC236}">
                <a16:creationId xmlns:a16="http://schemas.microsoft.com/office/drawing/2014/main" id="{49ADAE20-A0C4-27C9-A86D-2F22EAB7AE4D}"/>
              </a:ext>
            </a:extLst>
          </p:cNvPr>
          <p:cNvSpPr/>
          <p:nvPr/>
        </p:nvSpPr>
        <p:spPr>
          <a:xfrm>
            <a:off x="9046922" y="449348"/>
            <a:ext cx="2520000" cy="540000"/>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solidFill>
                  <a:schemeClr val="tx1">
                    <a:lumMod val="75000"/>
                    <a:lumOff val="25000"/>
                  </a:schemeClr>
                </a:solidFill>
                <a:latin typeface="+mj-lt"/>
                <a:ea typeface="Calibri" panose="020F0502020204030204" pitchFamily="34" charset="0"/>
                <a:cs typeface="Arial" panose="020B0604020202020204" pitchFamily="34" charset="0"/>
              </a:rPr>
              <a:t>KI als Lösung für Fachkräfte-mangel?</a:t>
            </a:r>
            <a:endParaRPr lang="en-US" sz="1200" b="1" dirty="0">
              <a:solidFill>
                <a:schemeClr val="tx1">
                  <a:lumMod val="75000"/>
                  <a:lumOff val="25000"/>
                </a:schemeClr>
              </a:solidFill>
              <a:latin typeface="+mj-lt"/>
              <a:ea typeface="Calibri" panose="020F0502020204030204" pitchFamily="34" charset="0"/>
              <a:cs typeface="Arial" panose="020B0604020202020204" pitchFamily="34" charset="0"/>
            </a:endParaRPr>
          </a:p>
        </p:txBody>
      </p:sp>
      <p:sp>
        <p:nvSpPr>
          <p:cNvPr id="14" name="Rechteck: obere Ecken abgerundet 13">
            <a:extLst>
              <a:ext uri="{FF2B5EF4-FFF2-40B4-BE49-F238E27FC236}">
                <a16:creationId xmlns:a16="http://schemas.microsoft.com/office/drawing/2014/main" id="{9F954C57-8CFD-4FC0-6A9F-B625469167EA}"/>
              </a:ext>
            </a:extLst>
          </p:cNvPr>
          <p:cNvSpPr/>
          <p:nvPr/>
        </p:nvSpPr>
        <p:spPr>
          <a:xfrm>
            <a:off x="3366052" y="3582643"/>
            <a:ext cx="2520000" cy="540000"/>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solidFill>
                  <a:schemeClr val="tx1">
                    <a:lumMod val="75000"/>
                    <a:lumOff val="25000"/>
                  </a:schemeClr>
                </a:solidFill>
                <a:latin typeface="+mj-lt"/>
                <a:ea typeface="Calibri" panose="020F0502020204030204" pitchFamily="34" charset="0"/>
                <a:cs typeface="Arial" panose="020B0604020202020204" pitchFamily="34" charset="0"/>
              </a:rPr>
              <a:t>Interdisziplinäre</a:t>
            </a:r>
            <a:r>
              <a:rPr lang="de-CH" sz="1100" b="1" dirty="0">
                <a:solidFill>
                  <a:schemeClr val="tx1">
                    <a:lumMod val="75000"/>
                    <a:lumOff val="25000"/>
                  </a:schemeClr>
                </a:solidFill>
                <a:latin typeface="+mj-lt"/>
                <a:ea typeface="Calibri" panose="020F0502020204030204" pitchFamily="34" charset="0"/>
                <a:cs typeface="Arial" panose="020B0604020202020204" pitchFamily="34" charset="0"/>
              </a:rPr>
              <a:t> Teams</a:t>
            </a:r>
            <a:endParaRPr lang="en-US" sz="1100" b="1" dirty="0">
              <a:solidFill>
                <a:schemeClr val="tx1">
                  <a:lumMod val="75000"/>
                  <a:lumOff val="25000"/>
                </a:schemeClr>
              </a:solidFill>
              <a:latin typeface="+mj-lt"/>
              <a:ea typeface="Calibri" panose="020F0502020204030204" pitchFamily="34" charset="0"/>
              <a:cs typeface="Arial" panose="020B0604020202020204" pitchFamily="34" charset="0"/>
            </a:endParaRPr>
          </a:p>
        </p:txBody>
      </p:sp>
      <p:sp>
        <p:nvSpPr>
          <p:cNvPr id="15" name="Rechteck: obere Ecken abgerundet 14">
            <a:extLst>
              <a:ext uri="{FF2B5EF4-FFF2-40B4-BE49-F238E27FC236}">
                <a16:creationId xmlns:a16="http://schemas.microsoft.com/office/drawing/2014/main" id="{4C11EB34-80F8-A107-B972-0A7DF2EBB65B}"/>
              </a:ext>
            </a:extLst>
          </p:cNvPr>
          <p:cNvSpPr/>
          <p:nvPr/>
        </p:nvSpPr>
        <p:spPr>
          <a:xfrm>
            <a:off x="6206487" y="3582643"/>
            <a:ext cx="2520000" cy="540000"/>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a:solidFill>
                  <a:schemeClr val="tx1">
                    <a:lumMod val="75000"/>
                    <a:lumOff val="25000"/>
                  </a:schemeClr>
                </a:solidFill>
                <a:latin typeface="+mj-lt"/>
                <a:ea typeface="Calibri" panose="020F0502020204030204" pitchFamily="34" charset="0"/>
                <a:cs typeface="Arial" panose="020B0604020202020204" pitchFamily="34" charset="0"/>
              </a:rPr>
              <a:t>Transparenz </a:t>
            </a:r>
            <a:r>
              <a:rPr lang="de-CH" sz="1200" b="1" dirty="0">
                <a:solidFill>
                  <a:schemeClr val="tx1">
                    <a:lumMod val="75000"/>
                    <a:lumOff val="25000"/>
                  </a:schemeClr>
                </a:solidFill>
                <a:latin typeface="+mj-lt"/>
                <a:ea typeface="Calibri" panose="020F0502020204030204" pitchFamily="34" charset="0"/>
                <a:cs typeface="Arial" panose="020B0604020202020204" pitchFamily="34" charset="0"/>
              </a:rPr>
              <a:t>über den </a:t>
            </a:r>
            <a:r>
              <a:rPr lang="de-CH" sz="1200" b="1">
                <a:solidFill>
                  <a:schemeClr val="tx1">
                    <a:lumMod val="75000"/>
                    <a:lumOff val="25000"/>
                  </a:schemeClr>
                </a:solidFill>
                <a:latin typeface="+mj-lt"/>
                <a:ea typeface="Calibri" panose="020F0502020204030204" pitchFamily="34" charset="0"/>
                <a:cs typeface="Arial" panose="020B0604020202020204" pitchFamily="34" charset="0"/>
              </a:rPr>
              <a:t>Einsatz von KI</a:t>
            </a:r>
            <a:endParaRPr lang="en-US" sz="1200" b="1" dirty="0">
              <a:solidFill>
                <a:schemeClr val="tx1">
                  <a:lumMod val="75000"/>
                  <a:lumOff val="25000"/>
                </a:schemeClr>
              </a:solidFill>
              <a:latin typeface="+mj-lt"/>
              <a:ea typeface="Calibri" panose="020F0502020204030204" pitchFamily="34" charset="0"/>
              <a:cs typeface="Arial" panose="020B0604020202020204" pitchFamily="34" charset="0"/>
            </a:endParaRPr>
          </a:p>
        </p:txBody>
      </p:sp>
      <p:sp>
        <p:nvSpPr>
          <p:cNvPr id="16" name="Rechteck: obere Ecken abgerundet 15">
            <a:extLst>
              <a:ext uri="{FF2B5EF4-FFF2-40B4-BE49-F238E27FC236}">
                <a16:creationId xmlns:a16="http://schemas.microsoft.com/office/drawing/2014/main" id="{D986DC63-F5C8-9923-4977-82AF270A2FB3}"/>
              </a:ext>
            </a:extLst>
          </p:cNvPr>
          <p:cNvSpPr/>
          <p:nvPr/>
        </p:nvSpPr>
        <p:spPr>
          <a:xfrm>
            <a:off x="9046922" y="3591664"/>
            <a:ext cx="2520000" cy="540000"/>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solidFill>
                  <a:schemeClr val="tx1">
                    <a:lumMod val="75000"/>
                    <a:lumOff val="25000"/>
                  </a:schemeClr>
                </a:solidFill>
                <a:latin typeface="+mj-lt"/>
                <a:ea typeface="Calibri" panose="020F0502020204030204" pitchFamily="34" charset="0"/>
                <a:cs typeface="Arial" panose="020B0604020202020204" pitchFamily="34" charset="0"/>
              </a:rPr>
              <a:t>Neue </a:t>
            </a:r>
            <a:r>
              <a:rPr lang="de-CH" sz="1200" b="1">
                <a:solidFill>
                  <a:schemeClr val="tx1">
                    <a:lumMod val="75000"/>
                    <a:lumOff val="25000"/>
                  </a:schemeClr>
                </a:solidFill>
                <a:latin typeface="+mj-lt"/>
                <a:ea typeface="Calibri" panose="020F0502020204030204" pitchFamily="34" charset="0"/>
                <a:cs typeface="Arial" panose="020B0604020202020204" pitchFamily="34" charset="0"/>
              </a:rPr>
              <a:t>Pricing - Modelle</a:t>
            </a:r>
            <a:endParaRPr lang="en-US" sz="1200" b="1" dirty="0">
              <a:solidFill>
                <a:schemeClr val="tx1">
                  <a:lumMod val="75000"/>
                  <a:lumOff val="25000"/>
                </a:schemeClr>
              </a:solidFill>
              <a:latin typeface="+mj-lt"/>
              <a:ea typeface="Calibri" panose="020F0502020204030204" pitchFamily="34" charset="0"/>
              <a:cs typeface="Arial" panose="020B0604020202020204" pitchFamily="34" charset="0"/>
            </a:endParaRPr>
          </a:p>
        </p:txBody>
      </p:sp>
      <p:sp>
        <p:nvSpPr>
          <p:cNvPr id="11" name="Textplatzhalter 12">
            <a:extLst>
              <a:ext uri="{FF2B5EF4-FFF2-40B4-BE49-F238E27FC236}">
                <a16:creationId xmlns:a16="http://schemas.microsoft.com/office/drawing/2014/main" id="{993FBDF8-0321-2DE1-8C78-E696373127A4}"/>
              </a:ext>
            </a:extLst>
          </p:cNvPr>
          <p:cNvSpPr txBox="1">
            <a:spLocks/>
          </p:cNvSpPr>
          <p:nvPr/>
        </p:nvSpPr>
        <p:spPr>
          <a:xfrm>
            <a:off x="3366053" y="1076808"/>
            <a:ext cx="2546686" cy="2140180"/>
          </a:xfrm>
          <a:prstGeom prst="rect">
            <a:avLst/>
          </a:prstGeom>
          <a:solidFill>
            <a:schemeClr val="bg1"/>
          </a:solidFill>
        </p:spPr>
        <p:txBody>
          <a:bodyPr vert="horz" lIns="0" tIns="0" rIns="0" bIns="0" rtlCol="0">
            <a:noAutofit/>
          </a:bodyPr>
          <a:lstStyle>
            <a:defPPr rtl="0">
              <a:defRPr lang="de-de"/>
            </a:defPPr>
            <a:lvl1pPr indent="0">
              <a:lnSpc>
                <a:spcPct val="90000"/>
              </a:lnSpc>
              <a:spcBef>
                <a:spcPts val="1000"/>
              </a:spcBef>
              <a:buFont typeface="Arial" panose="020B0604020202020204" pitchFamily="34" charset="0"/>
              <a:buNone/>
              <a:defRPr sz="100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spcBef>
                <a:spcPts val="0"/>
              </a:spcBef>
            </a:pPr>
            <a:r>
              <a:rPr lang="de-DE" dirty="0"/>
              <a:t>KI kann </a:t>
            </a:r>
            <a:r>
              <a:rPr lang="de-DE" dirty="0" err="1"/>
              <a:t>grosse</a:t>
            </a:r>
            <a:r>
              <a:rPr lang="de-DE" dirty="0"/>
              <a:t> Datenmengen analysieren und verarbeiten. Aber sie stützt sich nur auf bereits bekanntes und dokumentiertes Knowhow. Implizites Knowhow, wie Erfahrung, Fähigkeiten und die Intuition, die sich erfahrene </a:t>
            </a:r>
            <a:r>
              <a:rPr lang="de-DE" dirty="0" err="1"/>
              <a:t>Jurist:innen</a:t>
            </a:r>
            <a:r>
              <a:rPr lang="de-DE" dirty="0"/>
              <a:t>, mit der Zeit aneignen, bleibt ihr verborgen. Erst die Kombination aus implizitem und explizitem Knowhow ermöglicht, dass KI-Tools die Arbeit effektiv unterstützen. Um das Verständnis für das Potenzial und die Grenzen auszuloten, empfiehlt es sich, mit </a:t>
            </a:r>
            <a:r>
              <a:rPr lang="de-DE" dirty="0" err="1"/>
              <a:t>regelmässigen</a:t>
            </a:r>
            <a:r>
              <a:rPr lang="de-DE" dirty="0"/>
              <a:t> Schulungen ein Grundverständnis für die eingesetzte Technologie zu entwickeln und in einem gesicherten Umfeld (z.B. einer „Sandbox“) Übung in der Anwendung zu erlangen.</a:t>
            </a:r>
          </a:p>
        </p:txBody>
      </p:sp>
      <p:sp>
        <p:nvSpPr>
          <p:cNvPr id="12" name="Textplatzhalter 12">
            <a:extLst>
              <a:ext uri="{FF2B5EF4-FFF2-40B4-BE49-F238E27FC236}">
                <a16:creationId xmlns:a16="http://schemas.microsoft.com/office/drawing/2014/main" id="{541D9F8F-7CD1-5DBA-FE63-0D510B1BF4FD}"/>
              </a:ext>
            </a:extLst>
          </p:cNvPr>
          <p:cNvSpPr txBox="1">
            <a:spLocks/>
          </p:cNvSpPr>
          <p:nvPr/>
        </p:nvSpPr>
        <p:spPr>
          <a:xfrm>
            <a:off x="6215272" y="1076808"/>
            <a:ext cx="2508977" cy="2140180"/>
          </a:xfrm>
          <a:prstGeom prst="rect">
            <a:avLst/>
          </a:prstGeom>
          <a:solidFill>
            <a:schemeClr val="bg1"/>
          </a:solidFill>
        </p:spPr>
        <p:txBody>
          <a:bodyPr vert="horz" lIns="0" tIns="0" rIns="0" bIns="0" rtlCol="0">
            <a:noAutofit/>
          </a:bodyPr>
          <a:lstStyle>
            <a:defPPr rtl="0">
              <a:defRPr lang="de-de"/>
            </a:defPPr>
            <a:lvl1pPr indent="0">
              <a:lnSpc>
                <a:spcPct val="90000"/>
              </a:lnSpc>
              <a:spcBef>
                <a:spcPts val="1000"/>
              </a:spcBef>
              <a:buFont typeface="Arial" panose="020B0604020202020204" pitchFamily="34" charset="0"/>
              <a:buNone/>
              <a:defRPr sz="100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spcBef>
                <a:spcPts val="0"/>
              </a:spcBef>
            </a:pPr>
            <a:r>
              <a:rPr lang="de-DE" dirty="0"/>
              <a:t>Die Ausbildung von </a:t>
            </a:r>
            <a:r>
              <a:rPr lang="de-DE" dirty="0" err="1"/>
              <a:t>Jurist:innen</a:t>
            </a:r>
            <a:r>
              <a:rPr lang="de-DE" dirty="0"/>
              <a:t> sollte nebst der Vermittlung von juristischen Inhalten mit Tech-Kompetenzen ergänzt werden. Innovative Lernmethoden sowie praxisnahe Workshops bereiten sie auf eine technologieintegrierte Rechtsanwendung vor. Nicht zu vernachlässigen ist trotz allem das Fördern von selbständigem analytischem, kritischem und strategischem Denken, um Zusammenhänge und deren Rechtsfolgen zu erkennen. Auch eine gewisse Durchlässigkeit sollte erreicht werden, indem Knowhow nicht nur Top-down, sondern auch </a:t>
            </a:r>
            <a:r>
              <a:rPr lang="de-DE" dirty="0" err="1"/>
              <a:t>Bottom-up</a:t>
            </a:r>
            <a:r>
              <a:rPr lang="de-DE" dirty="0"/>
              <a:t> geteilt wird und somit generationenübergreifend Wissen geteilt und kombiniert werden kann.</a:t>
            </a:r>
          </a:p>
        </p:txBody>
      </p:sp>
      <p:sp>
        <p:nvSpPr>
          <p:cNvPr id="13" name="Textplatzhalter 12">
            <a:extLst>
              <a:ext uri="{FF2B5EF4-FFF2-40B4-BE49-F238E27FC236}">
                <a16:creationId xmlns:a16="http://schemas.microsoft.com/office/drawing/2014/main" id="{30F6FF20-B946-665F-A933-F8DFB4EE321D}"/>
              </a:ext>
            </a:extLst>
          </p:cNvPr>
          <p:cNvSpPr txBox="1">
            <a:spLocks/>
          </p:cNvSpPr>
          <p:nvPr/>
        </p:nvSpPr>
        <p:spPr>
          <a:xfrm>
            <a:off x="9042382" y="1076808"/>
            <a:ext cx="2520000" cy="2140180"/>
          </a:xfrm>
          <a:prstGeom prst="rect">
            <a:avLst/>
          </a:prstGeom>
          <a:solidFill>
            <a:schemeClr val="bg1"/>
          </a:solidFill>
        </p:spPr>
        <p:txBody>
          <a:bodyPr vert="horz" lIns="0" tIns="0" rIns="0" bIns="0" rtlCol="0">
            <a:noAutofit/>
          </a:bodyPr>
          <a:lstStyle>
            <a:defPPr rtl="0">
              <a:defRPr lang="de-de"/>
            </a:defPPr>
            <a:lvl1pPr indent="0">
              <a:lnSpc>
                <a:spcPct val="90000"/>
              </a:lnSpc>
              <a:spcBef>
                <a:spcPts val="1000"/>
              </a:spcBef>
              <a:buFont typeface="Arial" panose="020B0604020202020204" pitchFamily="34" charset="0"/>
              <a:buNone/>
              <a:defRPr sz="100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spcBef>
                <a:spcPts val="0"/>
              </a:spcBef>
              <a:spcAft>
                <a:spcPts val="300"/>
              </a:spcAft>
            </a:pPr>
            <a:r>
              <a:rPr lang="de-DE" dirty="0"/>
              <a:t>Künstliche Intelligenz bietet das Potenzial, dem Fachkräftemangel in Kanzleien zu begegnen, indem sie Routinetätigkeiten, aber auch die Erstellung von ersten Entwürfen und die Auswertung von Unterlagen automatisiert und somit </a:t>
            </a:r>
            <a:r>
              <a:rPr lang="de-DE" dirty="0" err="1"/>
              <a:t>Jurist:innen</a:t>
            </a:r>
            <a:r>
              <a:rPr lang="de-DE" dirty="0"/>
              <a:t> für komplexere Aufgaben und innovative Aufgaben freistellt. </a:t>
            </a:r>
          </a:p>
          <a:p>
            <a:pPr>
              <a:lnSpc>
                <a:spcPct val="100000"/>
              </a:lnSpc>
              <a:spcBef>
                <a:spcPts val="0"/>
              </a:spcBef>
              <a:spcAft>
                <a:spcPts val="300"/>
              </a:spcAft>
            </a:pPr>
            <a:r>
              <a:rPr lang="de-DE" dirty="0"/>
              <a:t>Allerdings soll auch hier nicht vernachlässigt werde, dass junge Talente Ausbildung und Erfahrung in der Erarbeitung von Sachverhalten und Strategien benötigen. </a:t>
            </a:r>
          </a:p>
        </p:txBody>
      </p:sp>
      <p:sp>
        <p:nvSpPr>
          <p:cNvPr id="20" name="Textplatzhalter 12">
            <a:extLst>
              <a:ext uri="{FF2B5EF4-FFF2-40B4-BE49-F238E27FC236}">
                <a16:creationId xmlns:a16="http://schemas.microsoft.com/office/drawing/2014/main" id="{AFD0627B-2603-FACD-37A4-4BD581141C7C}"/>
              </a:ext>
            </a:extLst>
          </p:cNvPr>
          <p:cNvSpPr txBox="1">
            <a:spLocks/>
          </p:cNvSpPr>
          <p:nvPr/>
        </p:nvSpPr>
        <p:spPr>
          <a:xfrm>
            <a:off x="9046922" y="4290640"/>
            <a:ext cx="2510557" cy="1362491"/>
          </a:xfrm>
          <a:prstGeom prst="rect">
            <a:avLst/>
          </a:prstGeom>
          <a:solidFill>
            <a:schemeClr val="bg1"/>
          </a:solidFill>
        </p:spPr>
        <p:txBody>
          <a:bodyPr vert="horz" lIns="0" tIns="0" rIns="0" bIns="0" rtlCol="0">
            <a:noAutofit/>
          </a:bodyPr>
          <a:lstStyle>
            <a:defPPr rtl="0">
              <a:defRPr lang="de-de"/>
            </a:defPPr>
            <a:lvl1pPr indent="0">
              <a:lnSpc>
                <a:spcPct val="90000"/>
              </a:lnSpc>
              <a:spcBef>
                <a:spcPts val="1000"/>
              </a:spcBef>
              <a:buFont typeface="Arial" panose="020B0604020202020204" pitchFamily="34" charset="0"/>
              <a:buNone/>
              <a:defRPr sz="100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spcBef>
                <a:spcPts val="0"/>
              </a:spcBef>
            </a:pPr>
            <a:r>
              <a:rPr lang="de-DE" dirty="0"/>
              <a:t>Neue Pricing-Modelle, wie Value-</a:t>
            </a:r>
            <a:r>
              <a:rPr lang="de-DE" dirty="0" err="1"/>
              <a:t>Based</a:t>
            </a:r>
            <a:r>
              <a:rPr lang="de-DE" dirty="0"/>
              <a:t> Pricing oder Abonnements, werden durch den Einsatz von KI möglich und erlauben eine flexiblere und oft kosteneffizientere Abrechnung von Anwaltshonoraren gegenüber traditionellen Stundensätzen. </a:t>
            </a:r>
          </a:p>
        </p:txBody>
      </p:sp>
      <p:sp>
        <p:nvSpPr>
          <p:cNvPr id="28" name="Textplatzhalter 12">
            <a:extLst>
              <a:ext uri="{FF2B5EF4-FFF2-40B4-BE49-F238E27FC236}">
                <a16:creationId xmlns:a16="http://schemas.microsoft.com/office/drawing/2014/main" id="{13CC4946-E1EF-2D1E-C005-7E25997FDA83}"/>
              </a:ext>
            </a:extLst>
          </p:cNvPr>
          <p:cNvSpPr txBox="1">
            <a:spLocks/>
          </p:cNvSpPr>
          <p:nvPr/>
        </p:nvSpPr>
        <p:spPr>
          <a:xfrm>
            <a:off x="6215272" y="4275604"/>
            <a:ext cx="2508977" cy="2057715"/>
          </a:xfrm>
          <a:prstGeom prst="rect">
            <a:avLst/>
          </a:prstGeom>
          <a:solidFill>
            <a:schemeClr val="bg1"/>
          </a:solidFill>
        </p:spPr>
        <p:txBody>
          <a:bodyPr vert="horz" lIns="0" tIns="0" rIns="0" bIns="0" rtlCol="0">
            <a:noAutofit/>
          </a:bodyPr>
          <a:lstStyle>
            <a:defPPr rtl="0">
              <a:defRPr lang="de-de"/>
            </a:defPPr>
            <a:lvl1pPr indent="0">
              <a:lnSpc>
                <a:spcPct val="90000"/>
              </a:lnSpc>
              <a:spcBef>
                <a:spcPts val="1000"/>
              </a:spcBef>
              <a:buFont typeface="Arial" panose="020B0604020202020204" pitchFamily="34" charset="0"/>
              <a:buNone/>
              <a:defRPr sz="100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spcBef>
                <a:spcPts val="0"/>
              </a:spcBef>
              <a:spcAft>
                <a:spcPts val="300"/>
              </a:spcAft>
            </a:pPr>
            <a:r>
              <a:rPr lang="de-DE" dirty="0"/>
              <a:t>Eine transparente Kommunikation über den Einsatz von KI-Technologien kann das Vertrauen der Mandanten stärken und einen Wettbewerbsvorteil für die Kanzlei schaffen.</a:t>
            </a:r>
          </a:p>
          <a:p>
            <a:pPr>
              <a:lnSpc>
                <a:spcPct val="100000"/>
              </a:lnSpc>
              <a:spcBef>
                <a:spcPts val="0"/>
              </a:spcBef>
              <a:spcAft>
                <a:spcPts val="300"/>
              </a:spcAft>
            </a:pPr>
            <a:r>
              <a:rPr lang="de-DE" dirty="0"/>
              <a:t>Während Effizienz und gute Arbeitsorganisation als Standard erwartet werden, bietet die transparente Darstellung des Einsatzes von KI auf der Website und in den Auftragsvereinbarungen einen Mehrwert. Dies gilt besonders für spezialisierte KI-Lösungen, die sich von denen der Konkurrenz unterscheiden oder den Mandanten besondere Dienstleistungen bieten.</a:t>
            </a:r>
          </a:p>
        </p:txBody>
      </p:sp>
      <p:sp>
        <p:nvSpPr>
          <p:cNvPr id="29" name="Textplatzhalter 12">
            <a:extLst>
              <a:ext uri="{FF2B5EF4-FFF2-40B4-BE49-F238E27FC236}">
                <a16:creationId xmlns:a16="http://schemas.microsoft.com/office/drawing/2014/main" id="{68E51A80-89A1-D106-E804-83F71D1919C9}"/>
              </a:ext>
            </a:extLst>
          </p:cNvPr>
          <p:cNvSpPr txBox="1">
            <a:spLocks/>
          </p:cNvSpPr>
          <p:nvPr/>
        </p:nvSpPr>
        <p:spPr>
          <a:xfrm>
            <a:off x="3364601" y="4275604"/>
            <a:ext cx="2548137" cy="1362491"/>
          </a:xfrm>
          <a:prstGeom prst="rect">
            <a:avLst/>
          </a:prstGeom>
          <a:solidFill>
            <a:schemeClr val="bg1"/>
          </a:solidFill>
        </p:spPr>
        <p:txBody>
          <a:bodyPr vert="horz" lIns="0" tIns="0" rIns="0" bIns="0" rtlCol="0">
            <a:noAutofit/>
          </a:bodyPr>
          <a:lstStyle>
            <a:defPPr rtl="0">
              <a:defRPr lang="de-de"/>
            </a:defPPr>
            <a:lvl1pPr indent="0">
              <a:lnSpc>
                <a:spcPct val="90000"/>
              </a:lnSpc>
              <a:spcBef>
                <a:spcPts val="1000"/>
              </a:spcBef>
              <a:buFont typeface="Arial" panose="020B0604020202020204" pitchFamily="34" charset="0"/>
              <a:buNone/>
              <a:defRPr sz="100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spcBef>
                <a:spcPts val="0"/>
              </a:spcBef>
            </a:pPr>
            <a:r>
              <a:rPr lang="de-DE" dirty="0"/>
              <a:t>Moderne Kanzleistrukturen fördern interdisziplinäre Teams, in denen </a:t>
            </a:r>
            <a:r>
              <a:rPr lang="de-DE" dirty="0" err="1"/>
              <a:t>Datenanalyst:innen</a:t>
            </a:r>
            <a:r>
              <a:rPr lang="de-DE" dirty="0"/>
              <a:t> und </a:t>
            </a:r>
            <a:r>
              <a:rPr lang="de-DE" dirty="0" err="1"/>
              <a:t>IT-Spezialist:innen</a:t>
            </a:r>
            <a:r>
              <a:rPr lang="de-DE" dirty="0"/>
              <a:t> neben </a:t>
            </a:r>
            <a:r>
              <a:rPr lang="de-DE" dirty="0" err="1"/>
              <a:t>Jurist:innen</a:t>
            </a:r>
            <a:r>
              <a:rPr lang="de-DE" dirty="0"/>
              <a:t> wesentliche Rollen einnehmen, um datengetriebene Lösungen zu entwickeln und zu implementieren. Diese interdisziplinäre Zusammenarbeit kann sowohl intern als auch extern in Zusammenarbeit mit Technologie-Unternehmen und Alternativen Legal Services (ALS) erreicht werden.</a:t>
            </a:r>
          </a:p>
        </p:txBody>
      </p:sp>
      <p:cxnSp>
        <p:nvCxnSpPr>
          <p:cNvPr id="2" name="Gerader Verbinder 1">
            <a:extLst>
              <a:ext uri="{FF2B5EF4-FFF2-40B4-BE49-F238E27FC236}">
                <a16:creationId xmlns:a16="http://schemas.microsoft.com/office/drawing/2014/main" id="{B67B7ED8-EEE5-C9D5-DBB1-E0FF5B3D013A}"/>
              </a:ext>
            </a:extLst>
          </p:cNvPr>
          <p:cNvCxnSpPr>
            <a:cxnSpLocks/>
          </p:cNvCxnSpPr>
          <p:nvPr/>
        </p:nvCxnSpPr>
        <p:spPr>
          <a:xfrm>
            <a:off x="6084978" y="690915"/>
            <a:ext cx="11022" cy="234000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4" name="Gerader Verbinder 3">
            <a:extLst>
              <a:ext uri="{FF2B5EF4-FFF2-40B4-BE49-F238E27FC236}">
                <a16:creationId xmlns:a16="http://schemas.microsoft.com/office/drawing/2014/main" id="{2ED951FD-4B4E-18E8-9FF5-E00B734FDAFE}"/>
              </a:ext>
            </a:extLst>
          </p:cNvPr>
          <p:cNvCxnSpPr>
            <a:cxnSpLocks/>
          </p:cNvCxnSpPr>
          <p:nvPr/>
        </p:nvCxnSpPr>
        <p:spPr>
          <a:xfrm>
            <a:off x="8857396" y="690915"/>
            <a:ext cx="0" cy="234000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8E80DF1B-486D-6701-C25E-949C00D9691B}"/>
              </a:ext>
            </a:extLst>
          </p:cNvPr>
          <p:cNvCxnSpPr>
            <a:cxnSpLocks/>
          </p:cNvCxnSpPr>
          <p:nvPr/>
        </p:nvCxnSpPr>
        <p:spPr>
          <a:xfrm>
            <a:off x="6084976" y="3841330"/>
            <a:ext cx="11022" cy="234000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9082250E-6BC0-945B-BDF4-2CDB8D281E99}"/>
              </a:ext>
            </a:extLst>
          </p:cNvPr>
          <p:cNvCxnSpPr>
            <a:cxnSpLocks/>
          </p:cNvCxnSpPr>
          <p:nvPr/>
        </p:nvCxnSpPr>
        <p:spPr>
          <a:xfrm>
            <a:off x="8857394" y="3841330"/>
            <a:ext cx="0" cy="234000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EFC59A05-064D-62B0-5E86-1F4551EE22F7}"/>
              </a:ext>
            </a:extLst>
          </p:cNvPr>
          <p:cNvCxnSpPr>
            <a:cxnSpLocks/>
          </p:cNvCxnSpPr>
          <p:nvPr/>
        </p:nvCxnSpPr>
        <p:spPr>
          <a:xfrm>
            <a:off x="3363443" y="3414839"/>
            <a:ext cx="8258712"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884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le 8">
            <a:extLst>
              <a:ext uri="{FF2B5EF4-FFF2-40B4-BE49-F238E27FC236}">
                <a16:creationId xmlns:a16="http://schemas.microsoft.com/office/drawing/2014/main" id="{FC3D92B3-F23D-853D-E9DE-A554649B4F28}"/>
              </a:ext>
            </a:extLst>
          </p:cNvPr>
          <p:cNvGraphicFramePr>
            <a:graphicFrameLocks noGrp="1"/>
          </p:cNvGraphicFramePr>
          <p:nvPr>
            <p:extLst>
              <p:ext uri="{D42A27DB-BD31-4B8C-83A1-F6EECF244321}">
                <p14:modId xmlns:p14="http://schemas.microsoft.com/office/powerpoint/2010/main" val="3185741968"/>
              </p:ext>
            </p:extLst>
          </p:nvPr>
        </p:nvGraphicFramePr>
        <p:xfrm>
          <a:off x="3359425" y="463691"/>
          <a:ext cx="8219360" cy="5593988"/>
        </p:xfrm>
        <a:graphic>
          <a:graphicData uri="http://schemas.openxmlformats.org/drawingml/2006/table">
            <a:tbl>
              <a:tblPr firstRow="1" bandRow="1">
                <a:tableStyleId>{69012ECD-51FC-41F1-AA8D-1B2483CD663E}</a:tableStyleId>
              </a:tblPr>
              <a:tblGrid>
                <a:gridCol w="490669">
                  <a:extLst>
                    <a:ext uri="{9D8B030D-6E8A-4147-A177-3AD203B41FA5}">
                      <a16:colId xmlns:a16="http://schemas.microsoft.com/office/drawing/2014/main" val="3243358608"/>
                    </a:ext>
                  </a:extLst>
                </a:gridCol>
                <a:gridCol w="1943762">
                  <a:extLst>
                    <a:ext uri="{9D8B030D-6E8A-4147-A177-3AD203B41FA5}">
                      <a16:colId xmlns:a16="http://schemas.microsoft.com/office/drawing/2014/main" val="1084973217"/>
                    </a:ext>
                  </a:extLst>
                </a:gridCol>
                <a:gridCol w="5784929">
                  <a:extLst>
                    <a:ext uri="{9D8B030D-6E8A-4147-A177-3AD203B41FA5}">
                      <a16:colId xmlns:a16="http://schemas.microsoft.com/office/drawing/2014/main" val="3158546303"/>
                    </a:ext>
                  </a:extLst>
                </a:gridCol>
              </a:tblGrid>
              <a:tr h="635256">
                <a:tc gridSpan="3">
                  <a:txBody>
                    <a:bodyPr/>
                    <a:lstStyle/>
                    <a:p>
                      <a:pPr algn="ctr"/>
                      <a:r>
                        <a:rPr lang="en-US" sz="1400" b="1" kern="1200" dirty="0" err="1">
                          <a:solidFill>
                            <a:schemeClr val="tx1">
                              <a:lumMod val="75000"/>
                              <a:lumOff val="25000"/>
                            </a:schemeClr>
                          </a:solidFill>
                          <a:latin typeface="+mj-lt"/>
                          <a:ea typeface="Calibri" panose="020F0502020204030204" pitchFamily="34" charset="0"/>
                          <a:cs typeface="Arial" panose="020B0604020202020204" pitchFamily="34" charset="0"/>
                        </a:rPr>
                        <a:t>Auswahlkriterien</a:t>
                      </a:r>
                      <a:r>
                        <a:rPr lang="en-US" sz="1400" b="1" kern="1200" dirty="0">
                          <a:solidFill>
                            <a:schemeClr val="tx1">
                              <a:lumMod val="75000"/>
                              <a:lumOff val="25000"/>
                            </a:schemeClr>
                          </a:solidFill>
                          <a:latin typeface="+mj-lt"/>
                          <a:ea typeface="Calibri" panose="020F0502020204030204" pitchFamily="34" charset="0"/>
                          <a:cs typeface="Arial" panose="020B0604020202020204" pitchFamily="34" charset="0"/>
                        </a:rPr>
                        <a:t> für die </a:t>
                      </a:r>
                      <a:r>
                        <a:rPr lang="en-US" sz="1400" b="1" kern="1200" dirty="0" err="1">
                          <a:solidFill>
                            <a:schemeClr val="tx1">
                              <a:lumMod val="75000"/>
                              <a:lumOff val="25000"/>
                            </a:schemeClr>
                          </a:solidFill>
                          <a:latin typeface="+mj-lt"/>
                          <a:ea typeface="Calibri" panose="020F0502020204030204" pitchFamily="34" charset="0"/>
                          <a:cs typeface="Arial" panose="020B0604020202020204" pitchFamily="34" charset="0"/>
                        </a:rPr>
                        <a:t>Beschaffung</a:t>
                      </a:r>
                      <a:r>
                        <a:rPr lang="en-US" sz="1400" b="1" kern="1200" dirty="0">
                          <a:solidFill>
                            <a:schemeClr val="tx1">
                              <a:lumMod val="75000"/>
                              <a:lumOff val="25000"/>
                            </a:schemeClr>
                          </a:solidFill>
                          <a:latin typeface="+mj-lt"/>
                          <a:ea typeface="Calibri" panose="020F0502020204030204" pitchFamily="34" charset="0"/>
                          <a:cs typeface="Arial" panose="020B0604020202020204" pitchFamily="34" charset="0"/>
                        </a:rPr>
                        <a:t> von KI-</a:t>
                      </a:r>
                      <a:r>
                        <a:rPr lang="en-US" sz="1400" b="1" kern="1200" dirty="0" err="1">
                          <a:solidFill>
                            <a:schemeClr val="tx1">
                              <a:lumMod val="75000"/>
                              <a:lumOff val="25000"/>
                            </a:schemeClr>
                          </a:solidFill>
                          <a:latin typeface="+mj-lt"/>
                          <a:ea typeface="Calibri" panose="020F0502020204030204" pitchFamily="34" charset="0"/>
                          <a:cs typeface="Arial" panose="020B0604020202020204" pitchFamily="34" charset="0"/>
                        </a:rPr>
                        <a:t>Lösungen</a:t>
                      </a:r>
                      <a:endParaRPr lang="en-US" sz="1400" b="1" kern="1200" dirty="0">
                        <a:solidFill>
                          <a:schemeClr val="tx1">
                            <a:lumMod val="75000"/>
                            <a:lumOff val="25000"/>
                          </a:schemeClr>
                        </a:solidFill>
                        <a:latin typeface="+mj-lt"/>
                        <a:ea typeface="Calibri" panose="020F0502020204030204" pitchFamily="34" charset="0"/>
                        <a:cs typeface="Arial" panose="020B0604020202020204" pitchFamily="34" charset="0"/>
                      </a:endParaRPr>
                    </a:p>
                  </a:txBody>
                  <a:tcPr marL="45720" marR="45720" anchor="ctr">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r>
                        <a:rPr lang="en-US" sz="1100" b="1" kern="1200" dirty="0" err="1">
                          <a:solidFill>
                            <a:schemeClr val="tx1"/>
                          </a:solidFill>
                          <a:latin typeface="+mj-lt"/>
                          <a:ea typeface="Calibri" panose="020F0502020204030204" pitchFamily="34" charset="0"/>
                          <a:cs typeface="Arial" panose="020B0604020202020204" pitchFamily="34" charset="0"/>
                        </a:rPr>
                        <a:t>Auswahlkriterien</a:t>
                      </a:r>
                      <a:r>
                        <a:rPr lang="en-US" sz="1100" b="1" kern="1200" dirty="0">
                          <a:solidFill>
                            <a:schemeClr val="tx1"/>
                          </a:solidFill>
                          <a:latin typeface="+mj-lt"/>
                          <a:ea typeface="Calibri" panose="020F0502020204030204" pitchFamily="34" charset="0"/>
                          <a:cs typeface="Arial" panose="020B0604020202020204" pitchFamily="34" charset="0"/>
                        </a:rPr>
                        <a:t> für den </a:t>
                      </a:r>
                      <a:r>
                        <a:rPr lang="en-US" sz="1100" b="1" kern="1200" dirty="0" err="1">
                          <a:solidFill>
                            <a:schemeClr val="tx1"/>
                          </a:solidFill>
                          <a:latin typeface="+mj-lt"/>
                          <a:ea typeface="Calibri" panose="020F0502020204030204" pitchFamily="34" charset="0"/>
                          <a:cs typeface="Arial" panose="020B0604020202020204" pitchFamily="34" charset="0"/>
                        </a:rPr>
                        <a:t>Einkauf</a:t>
                      </a:r>
                      <a:r>
                        <a:rPr lang="en-US" sz="1100" b="1" kern="1200" dirty="0">
                          <a:solidFill>
                            <a:schemeClr val="tx1"/>
                          </a:solidFill>
                          <a:latin typeface="+mj-lt"/>
                          <a:ea typeface="Calibri" panose="020F0502020204030204" pitchFamily="34" charset="0"/>
                          <a:cs typeface="Arial" panose="020B0604020202020204" pitchFamily="34" charset="0"/>
                        </a:rPr>
                        <a:t> von KI-</a:t>
                      </a:r>
                      <a:r>
                        <a:rPr lang="en-US" sz="1100" b="1" kern="1200" dirty="0" err="1">
                          <a:solidFill>
                            <a:schemeClr val="tx1"/>
                          </a:solidFill>
                          <a:latin typeface="+mj-lt"/>
                          <a:ea typeface="Calibri" panose="020F0502020204030204" pitchFamily="34" charset="0"/>
                          <a:cs typeface="Arial" panose="020B0604020202020204" pitchFamily="34" charset="0"/>
                        </a:rPr>
                        <a:t>Lösungen</a:t>
                      </a:r>
                      <a:endParaRPr lang="en-US" sz="1100" b="1" kern="1200" dirty="0">
                        <a:solidFill>
                          <a:schemeClr val="tx1"/>
                        </a:solidFill>
                        <a:latin typeface="+mj-lt"/>
                        <a:ea typeface="Calibri" panose="020F0502020204030204" pitchFamily="34" charset="0"/>
                        <a:cs typeface="Arial" panose="020B0604020202020204" pitchFamily="34" charset="0"/>
                      </a:endParaRPr>
                    </a:p>
                  </a:txBody>
                  <a:tcPr anchor="ctr">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dirty="0"/>
                    </a:p>
                  </a:txBody>
                  <a:tcPr>
                    <a:lnL w="12700" cap="flat" cmpd="sng" algn="ctr">
                      <a:solidFill>
                        <a:schemeClr val="bg1">
                          <a:lumMod val="85000"/>
                        </a:schemeClr>
                      </a:solidFill>
                      <a:prstDash val="sysDot"/>
                      <a:round/>
                      <a:headEnd type="none" w="med" len="med"/>
                      <a:tailEnd type="none" w="med" len="med"/>
                    </a:lnL>
                    <a:lnR w="6350" cap="flat" cmpd="sng" algn="ctr">
                      <a:noFill/>
                      <a:prstDash val="solid"/>
                      <a:miter lim="800000"/>
                    </a:lnR>
                    <a:lnT w="6350" cap="flat" cmpd="sng" algn="ctr">
                      <a:noFill/>
                      <a:prstDash val="solid"/>
                      <a:miter lim="800000"/>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93855970"/>
                  </a:ext>
                </a:extLst>
              </a:tr>
              <a:tr h="829244">
                <a:tc>
                  <a:txBody>
                    <a:bodyPr/>
                    <a:lstStyle/>
                    <a:p>
                      <a:pPr marL="171450" indent="-171450">
                        <a:buFont typeface="Wingdings" panose="05000000000000000000" pitchFamily="2" charset="2"/>
                        <a:buChar char="q"/>
                      </a:pPr>
                      <a:endParaRPr lang="en-US" sz="1000" b="1"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buFont typeface="Wingdings" panose="05000000000000000000" pitchFamily="2" charset="2"/>
                        <a:buNone/>
                      </a:pPr>
                      <a:endParaRPr lang="en-US" sz="1000" b="1"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6350" cap="flat" cmpd="sng" algn="ctr">
                      <a:noFill/>
                      <a:prstDash val="solid"/>
                      <a:miter lim="800000"/>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de-DE"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rPr>
                        <a:t>Guidelines / RFP für die Beschaffung</a:t>
                      </a:r>
                      <a:endParaRPr lang="en-US"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de-DE"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Es empfiehlt sich, eine Guideline für die Beschaffung von Technologien / KI zu erarbeiten. Die wichtigsten Anforderungen an Sicherheit, Hosting, Entscheidungsgremien, etc. sollten darin festgelegt werden. Ein Request </a:t>
                      </a:r>
                      <a:r>
                        <a:rPr lang="de-DE" sz="1000" kern="1200"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for</a:t>
                      </a:r>
                      <a:r>
                        <a:rPr lang="de-DE"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de-DE" sz="1000" kern="1200"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Proposal</a:t>
                      </a:r>
                      <a:r>
                        <a:rPr lang="de-DE"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(RFP) kann die spezifischen Anforderungen für einen Anwendungsfall, inkl. den Leistungsumfang umschreiben. </a:t>
                      </a:r>
                      <a:endParaRPr lang="en-US"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6350" cap="flat" cmpd="sng" algn="ctr">
                      <a:noFill/>
                      <a:prstDash val="solid"/>
                      <a:miter lim="800000"/>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4069573"/>
                  </a:ext>
                </a:extLst>
              </a:tr>
              <a:tr h="635256">
                <a:tc>
                  <a:txBody>
                    <a:bodyPr/>
                    <a:lstStyle/>
                    <a:p>
                      <a:pPr marL="171450" indent="-171450">
                        <a:buFont typeface="Wingdings" panose="05000000000000000000" pitchFamily="2" charset="2"/>
                        <a:buChar char="q"/>
                      </a:pPr>
                      <a:endParaRPr lang="en-US" sz="1000" b="1"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6350" cap="flat" cmpd="sng" algn="ctr">
                      <a:noFill/>
                      <a:prstDash val="solid"/>
                      <a:miter lim="800000"/>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de-DE"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rPr>
                        <a:t>Vertragliche Regelungen bei der Nutzung von KI-Software</a:t>
                      </a:r>
                      <a:endParaRPr lang="en-US"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Neben den monetären Aspekten (Vergütungsmodell) sollten in den Nutzungsverträgen mit dem KI-Anbieter Regelungen zur Einhaltung des Urheber-, Datenschutz- und Berufsrechts enthalten sein.</a:t>
                      </a:r>
                      <a:endParaRPr lang="en-US"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6350" cap="flat" cmpd="sng" algn="ctr">
                      <a:noFill/>
                      <a:prstDash val="solid"/>
                      <a:miter lim="800000"/>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13457947"/>
                  </a:ext>
                </a:extLst>
              </a:tr>
              <a:tr h="804087">
                <a:tc>
                  <a:txBody>
                    <a:bodyPr/>
                    <a:lstStyle/>
                    <a:p>
                      <a:pPr marL="171450" indent="-171450">
                        <a:buFont typeface="Wingdings" panose="05000000000000000000" pitchFamily="2" charset="2"/>
                        <a:buChar char="q"/>
                      </a:pPr>
                      <a:endParaRPr lang="en-US" sz="1000" b="1"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6350" cap="flat" cmpd="sng" algn="ctr">
                      <a:noFill/>
                      <a:prstDash val="solid"/>
                      <a:miter lim="800000"/>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de-DE"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rPr>
                        <a:t>Ethische Grundsätze / Trainingsdaten</a:t>
                      </a:r>
                      <a:endParaRPr lang="en-US"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Der Anbieter sollte die Herkunft der Trainingsdaten offenlegen, wie auch die ethischen Grundlagen der trainierten Daten. Die Anwaltskanzlei sollte eigene ethische Grundsätze sowohl für den Einsatz von KI aufstellen als auch hinsichtlich der Transparenz des Einsatzes gegenüber den Klienten erstellen.</a:t>
                      </a:r>
                      <a:endParaRPr lang="en-US"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6350" cap="flat" cmpd="sng" algn="ctr">
                      <a:noFill/>
                      <a:prstDash val="solid"/>
                      <a:miter lim="800000"/>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0833182"/>
                  </a:ext>
                </a:extLst>
              </a:tr>
              <a:tr h="804087">
                <a:tc>
                  <a:txBody>
                    <a:bodyPr/>
                    <a:lstStyle/>
                    <a:p>
                      <a:pPr marL="171450" indent="-171450">
                        <a:buFont typeface="Wingdings" panose="05000000000000000000" pitchFamily="2" charset="2"/>
                        <a:buChar char="q"/>
                      </a:pPr>
                      <a:endParaRPr lang="en-US" sz="1000" b="1"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6350" cap="flat" cmpd="sng" algn="ctr">
                      <a:noFill/>
                      <a:prstDash val="solid"/>
                      <a:miter lim="800000"/>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de-DE"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rPr>
                        <a:t>Transparenz, was die Technologie kann und was nicht</a:t>
                      </a:r>
                      <a:endParaRPr lang="en-US"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de-DE"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Der Anbieter soll transparent informieren, was die angebotene Lösung leisten kann und wo sie limitiert ist.</a:t>
                      </a:r>
                      <a:endParaRPr lang="en-US"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6350" cap="flat" cmpd="sng" algn="ctr">
                      <a:noFill/>
                      <a:prstDash val="solid"/>
                      <a:miter lim="800000"/>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5944657"/>
                  </a:ext>
                </a:extLst>
              </a:tr>
              <a:tr h="1250802">
                <a:tc>
                  <a:txBody>
                    <a:bodyPr/>
                    <a:lstStyle/>
                    <a:p>
                      <a:pPr marL="171450" indent="-171450">
                        <a:buFont typeface="Wingdings" panose="05000000000000000000" pitchFamily="2" charset="2"/>
                        <a:buChar char="q"/>
                      </a:pPr>
                      <a:endParaRPr lang="en-US" sz="1000" b="1"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6350" cap="flat" cmpd="sng" algn="ctr">
                      <a:noFill/>
                      <a:prstDash val="solid"/>
                      <a:miter lim="800000"/>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de-DE"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rPr>
                        <a:t>Datenspeicherung / Datensicherheit</a:t>
                      </a:r>
                      <a:endParaRPr lang="en-US"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Bei der Implementierung von KI in Anwaltskanzleien ist die Datenspeicherung und -sicherheit von entscheidender Bedeutung. Es muss gewährleistet sein, dass (sensible) Mandantendaten nicht weitergegeben, sicher gespeichert und vor unbefugtem Zugriff geschützt werden. Dies erfordert robuste Verschlüsselungsmethoden und regelmäßige Sicherheitsaudits, um Compliance mit den Datenschutzgesetzen sicher zu stellen und das Vertrauen der Mandanten zu erhalten.</a:t>
                      </a:r>
                      <a:endParaRPr lang="en-US"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6350" cap="flat" cmpd="sng" algn="ctr">
                      <a:noFill/>
                      <a:prstDash val="solid"/>
                      <a:miter lim="800000"/>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2187955"/>
                  </a:ext>
                </a:extLst>
              </a:tr>
              <a:tr h="635256">
                <a:tc>
                  <a:txBody>
                    <a:bodyPr/>
                    <a:lstStyle/>
                    <a:p>
                      <a:pPr marL="171450" indent="-171450">
                        <a:buFont typeface="Wingdings" panose="05000000000000000000" pitchFamily="2" charset="2"/>
                        <a:buChar char="q"/>
                      </a:pPr>
                      <a:endParaRPr lang="en-US" sz="1000" b="1"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6350" cap="flat" cmpd="sng" algn="ctr">
                      <a:noFill/>
                      <a:prstDash val="solid"/>
                      <a:miter lim="800000"/>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de-DE"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rPr>
                        <a:t>Speicherort</a:t>
                      </a:r>
                      <a:endParaRPr lang="en-US"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de-DE"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Die Verarbeitung und Speicherung der Trainingsdaten sollte entweder On-</a:t>
                      </a:r>
                      <a:r>
                        <a:rPr lang="de-DE" sz="1000" kern="1200"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Premise</a:t>
                      </a:r>
                      <a:r>
                        <a:rPr lang="de-DE"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in der Kanzlei oder an einem Speicherort in der Schweiz oder Europa sein. </a:t>
                      </a:r>
                      <a:endParaRPr lang="en-US"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6350" cap="flat" cmpd="sng" algn="ctr">
                      <a:noFill/>
                      <a:prstDash val="solid"/>
                      <a:miter lim="800000"/>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0117956"/>
                  </a:ext>
                </a:extLst>
              </a:tr>
            </a:tbl>
          </a:graphicData>
        </a:graphic>
      </p:graphicFrame>
      <p:pic>
        <p:nvPicPr>
          <p:cNvPr id="8" name="Grafik 7">
            <a:extLst>
              <a:ext uri="{FF2B5EF4-FFF2-40B4-BE49-F238E27FC236}">
                <a16:creationId xmlns:a16="http://schemas.microsoft.com/office/drawing/2014/main" id="{B539D2E9-5F3F-0A0C-77B8-8F70910394DD}"/>
              </a:ext>
            </a:extLst>
          </p:cNvPr>
          <p:cNvPicPr>
            <a:picLocks noChangeAspect="1"/>
          </p:cNvPicPr>
          <p:nvPr/>
        </p:nvPicPr>
        <p:blipFill>
          <a:blip r:embed="rId3"/>
          <a:stretch>
            <a:fillRect/>
          </a:stretch>
        </p:blipFill>
        <p:spPr>
          <a:xfrm>
            <a:off x="150202" y="166260"/>
            <a:ext cx="2510557" cy="6593069"/>
          </a:xfrm>
          <a:prstGeom prst="rect">
            <a:avLst/>
          </a:prstGeom>
          <a:ln w="76200">
            <a:solidFill>
              <a:srgbClr val="F2F2F2"/>
            </a:solidFill>
          </a:ln>
        </p:spPr>
      </p:pic>
      <p:sp>
        <p:nvSpPr>
          <p:cNvPr id="3" name="Foliennummernplatzhalter 2">
            <a:extLst>
              <a:ext uri="{FF2B5EF4-FFF2-40B4-BE49-F238E27FC236}">
                <a16:creationId xmlns:a16="http://schemas.microsoft.com/office/drawing/2014/main" id="{B2A7A116-BC28-4E39-B586-25212F9948F2}"/>
              </a:ext>
            </a:extLst>
          </p:cNvPr>
          <p:cNvSpPr>
            <a:spLocks noGrp="1"/>
          </p:cNvSpPr>
          <p:nvPr>
            <p:ph type="sldNum" sz="quarter" idx="11"/>
          </p:nvPr>
        </p:nvSpPr>
        <p:spPr/>
        <p:txBody>
          <a:bodyPr rtlCol="0"/>
          <a:lstStyle/>
          <a:p>
            <a:pPr rtl="0"/>
            <a:fld id="{19B51A1E-902D-48AF-9020-955120F399B6}" type="slidenum">
              <a:rPr lang="de-DE" b="0" smtClean="0"/>
              <a:pPr rtl="0"/>
              <a:t>7</a:t>
            </a:fld>
            <a:endParaRPr lang="de-DE" b="0" dirty="0"/>
          </a:p>
        </p:txBody>
      </p:sp>
      <p:cxnSp>
        <p:nvCxnSpPr>
          <p:cNvPr id="21" name="Gerader Verbinder 20">
            <a:extLst>
              <a:ext uri="{FF2B5EF4-FFF2-40B4-BE49-F238E27FC236}">
                <a16:creationId xmlns:a16="http://schemas.microsoft.com/office/drawing/2014/main" id="{9936F316-A7D2-3E18-FAB2-4EE29F892C07}"/>
              </a:ext>
            </a:extLst>
          </p:cNvPr>
          <p:cNvCxnSpPr>
            <a:cxnSpLocks/>
          </p:cNvCxnSpPr>
          <p:nvPr/>
        </p:nvCxnSpPr>
        <p:spPr>
          <a:xfrm flipV="1">
            <a:off x="2481179" y="5714888"/>
            <a:ext cx="0" cy="3490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uppieren 25">
            <a:extLst>
              <a:ext uri="{FF2B5EF4-FFF2-40B4-BE49-F238E27FC236}">
                <a16:creationId xmlns:a16="http://schemas.microsoft.com/office/drawing/2014/main" id="{A4A80CF1-6783-7B63-164B-F5E27C99D217}"/>
              </a:ext>
            </a:extLst>
          </p:cNvPr>
          <p:cNvGrpSpPr/>
          <p:nvPr/>
        </p:nvGrpSpPr>
        <p:grpSpPr>
          <a:xfrm>
            <a:off x="235091" y="5719460"/>
            <a:ext cx="2237230" cy="743067"/>
            <a:chOff x="235091" y="5719460"/>
            <a:chExt cx="2237230" cy="743067"/>
          </a:xfrm>
        </p:grpSpPr>
        <p:sp>
          <p:nvSpPr>
            <p:cNvPr id="17" name="Ellipse 16">
              <a:extLst>
                <a:ext uri="{FF2B5EF4-FFF2-40B4-BE49-F238E27FC236}">
                  <a16:creationId xmlns:a16="http://schemas.microsoft.com/office/drawing/2014/main" id="{F0F908E4-F725-9F87-354C-D2C0EF990A7D}"/>
                </a:ext>
              </a:extLst>
            </p:cNvPr>
            <p:cNvSpPr/>
            <p:nvPr/>
          </p:nvSpPr>
          <p:spPr>
            <a:xfrm>
              <a:off x="235091" y="6204110"/>
              <a:ext cx="271670" cy="2584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uppieren 21">
              <a:extLst>
                <a:ext uri="{FF2B5EF4-FFF2-40B4-BE49-F238E27FC236}">
                  <a16:creationId xmlns:a16="http://schemas.microsoft.com/office/drawing/2014/main" id="{CA21E9D6-6725-8ECA-EA81-BEB5B30F4E8A}"/>
                </a:ext>
              </a:extLst>
            </p:cNvPr>
            <p:cNvGrpSpPr/>
            <p:nvPr/>
          </p:nvGrpSpPr>
          <p:grpSpPr>
            <a:xfrm>
              <a:off x="506761" y="5719460"/>
              <a:ext cx="1965560" cy="620555"/>
              <a:chOff x="3173896" y="5098928"/>
              <a:chExt cx="2327026" cy="620555"/>
            </a:xfrm>
          </p:grpSpPr>
          <p:cxnSp>
            <p:nvCxnSpPr>
              <p:cNvPr id="23" name="Gerader Verbinder 22">
                <a:extLst>
                  <a:ext uri="{FF2B5EF4-FFF2-40B4-BE49-F238E27FC236}">
                    <a16:creationId xmlns:a16="http://schemas.microsoft.com/office/drawing/2014/main" id="{670CC616-CA88-2135-9165-40DA639826BF}"/>
                  </a:ext>
                </a:extLst>
              </p:cNvPr>
              <p:cNvCxnSpPr>
                <a:cxnSpLocks/>
              </p:cNvCxnSpPr>
              <p:nvPr/>
            </p:nvCxnSpPr>
            <p:spPr>
              <a:xfrm>
                <a:off x="3173896" y="5712787"/>
                <a:ext cx="20510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Bogen 23">
                <a:extLst>
                  <a:ext uri="{FF2B5EF4-FFF2-40B4-BE49-F238E27FC236}">
                    <a16:creationId xmlns:a16="http://schemas.microsoft.com/office/drawing/2014/main" id="{95A82CF8-7A30-00CF-97D1-03899B2FFAE4}"/>
                  </a:ext>
                </a:extLst>
              </p:cNvPr>
              <p:cNvSpPr/>
              <p:nvPr/>
            </p:nvSpPr>
            <p:spPr>
              <a:xfrm rot="4324390">
                <a:off x="4894311" y="5112872"/>
                <a:ext cx="620555" cy="592667"/>
              </a:xfrm>
              <a:prstGeom prst="arc">
                <a:avLst>
                  <a:gd name="adj1" fmla="val 17670315"/>
                  <a:gd name="adj2" fmla="val 138306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5" name="Rechteck 24">
            <a:extLst>
              <a:ext uri="{FF2B5EF4-FFF2-40B4-BE49-F238E27FC236}">
                <a16:creationId xmlns:a16="http://schemas.microsoft.com/office/drawing/2014/main" id="{8DADDE6A-B527-4CED-85B2-98720EE3F853}"/>
              </a:ext>
            </a:extLst>
          </p:cNvPr>
          <p:cNvSpPr/>
          <p:nvPr/>
        </p:nvSpPr>
        <p:spPr>
          <a:xfrm>
            <a:off x="613958" y="4844122"/>
            <a:ext cx="1605316" cy="14196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lumMod val="75000"/>
                    <a:lumOff val="25000"/>
                  </a:schemeClr>
                </a:solidFill>
                <a:latin typeface="+mj-lt"/>
              </a:rPr>
              <a:t>Auswahl-kriterien</a:t>
            </a:r>
            <a:endParaRPr lang="en-US" sz="1400" b="1" dirty="0">
              <a:solidFill>
                <a:schemeClr val="tx1">
                  <a:lumMod val="75000"/>
                  <a:lumOff val="25000"/>
                </a:schemeClr>
              </a:solidFill>
              <a:latin typeface="+mj-lt"/>
            </a:endParaRPr>
          </a:p>
        </p:txBody>
      </p:sp>
      <p:sp>
        <p:nvSpPr>
          <p:cNvPr id="27" name="Ellipse 26">
            <a:extLst>
              <a:ext uri="{FF2B5EF4-FFF2-40B4-BE49-F238E27FC236}">
                <a16:creationId xmlns:a16="http://schemas.microsoft.com/office/drawing/2014/main" id="{A17917EC-640E-2991-984E-C90780E740A6}"/>
              </a:ext>
            </a:extLst>
          </p:cNvPr>
          <p:cNvSpPr/>
          <p:nvPr/>
        </p:nvSpPr>
        <p:spPr>
          <a:xfrm>
            <a:off x="652970" y="653890"/>
            <a:ext cx="1440000" cy="1440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fik 1" descr="Rakete mit einfarbiger Füllung">
            <a:extLst>
              <a:ext uri="{FF2B5EF4-FFF2-40B4-BE49-F238E27FC236}">
                <a16:creationId xmlns:a16="http://schemas.microsoft.com/office/drawing/2014/main" id="{1361BE7D-63FB-0826-13AF-2DB0CEC00B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865" y="1040684"/>
            <a:ext cx="666412" cy="666412"/>
          </a:xfrm>
          <a:prstGeom prst="rect">
            <a:avLst/>
          </a:prstGeom>
        </p:spPr>
      </p:pic>
      <p:sp>
        <p:nvSpPr>
          <p:cNvPr id="4" name="Gleichschenkliges Dreieck 3">
            <a:extLst>
              <a:ext uri="{FF2B5EF4-FFF2-40B4-BE49-F238E27FC236}">
                <a16:creationId xmlns:a16="http://schemas.microsoft.com/office/drawing/2014/main" id="{8D880C42-ECF6-5B82-B110-FC3C72AF56B7}"/>
              </a:ext>
            </a:extLst>
          </p:cNvPr>
          <p:cNvSpPr/>
          <p:nvPr/>
        </p:nvSpPr>
        <p:spPr>
          <a:xfrm>
            <a:off x="2330068" y="5357079"/>
            <a:ext cx="304800" cy="35780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hteck 4">
            <a:extLst>
              <a:ext uri="{FF2B5EF4-FFF2-40B4-BE49-F238E27FC236}">
                <a16:creationId xmlns:a16="http://schemas.microsoft.com/office/drawing/2014/main" id="{73FEFE6C-9D90-7B5A-FFC5-253926628448}"/>
              </a:ext>
            </a:extLst>
          </p:cNvPr>
          <p:cNvSpPr/>
          <p:nvPr/>
        </p:nvSpPr>
        <p:spPr>
          <a:xfrm>
            <a:off x="3531703" y="1444581"/>
            <a:ext cx="144000" cy="144000"/>
          </a:xfrm>
          <a:prstGeom prst="rect">
            <a:avLst/>
          </a:prstGeom>
          <a:noFill/>
          <a:ln w="19050">
            <a:solidFill>
              <a:srgbClr val="A0A0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 name="Rechteck 5">
            <a:extLst>
              <a:ext uri="{FF2B5EF4-FFF2-40B4-BE49-F238E27FC236}">
                <a16:creationId xmlns:a16="http://schemas.microsoft.com/office/drawing/2014/main" id="{C570BF5D-3122-E72D-8D3C-A2769369AD3D}"/>
              </a:ext>
            </a:extLst>
          </p:cNvPr>
          <p:cNvSpPr/>
          <p:nvPr/>
        </p:nvSpPr>
        <p:spPr>
          <a:xfrm>
            <a:off x="3531703" y="2187540"/>
            <a:ext cx="144000" cy="144000"/>
          </a:xfrm>
          <a:prstGeom prst="rect">
            <a:avLst/>
          </a:prstGeom>
          <a:noFill/>
          <a:ln w="19050">
            <a:solidFill>
              <a:srgbClr val="A0A0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hteck 6">
            <a:extLst>
              <a:ext uri="{FF2B5EF4-FFF2-40B4-BE49-F238E27FC236}">
                <a16:creationId xmlns:a16="http://schemas.microsoft.com/office/drawing/2014/main" id="{B70C8BBE-E3C9-D5F5-DBF9-49F2BDACB9D7}"/>
              </a:ext>
            </a:extLst>
          </p:cNvPr>
          <p:cNvSpPr/>
          <p:nvPr/>
        </p:nvSpPr>
        <p:spPr>
          <a:xfrm>
            <a:off x="3531703" y="2882345"/>
            <a:ext cx="144000" cy="144000"/>
          </a:xfrm>
          <a:prstGeom prst="rect">
            <a:avLst/>
          </a:prstGeom>
          <a:noFill/>
          <a:ln w="19050">
            <a:solidFill>
              <a:srgbClr val="A0A0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hteck 15">
            <a:extLst>
              <a:ext uri="{FF2B5EF4-FFF2-40B4-BE49-F238E27FC236}">
                <a16:creationId xmlns:a16="http://schemas.microsoft.com/office/drawing/2014/main" id="{DD8783BC-6B2F-6B76-CA39-F9A5CE19E590}"/>
              </a:ext>
            </a:extLst>
          </p:cNvPr>
          <p:cNvSpPr/>
          <p:nvPr/>
        </p:nvSpPr>
        <p:spPr>
          <a:xfrm>
            <a:off x="3531703" y="3656556"/>
            <a:ext cx="144000" cy="144000"/>
          </a:xfrm>
          <a:prstGeom prst="rect">
            <a:avLst/>
          </a:prstGeom>
          <a:noFill/>
          <a:ln w="19050">
            <a:solidFill>
              <a:srgbClr val="A0A0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hteck 17">
            <a:extLst>
              <a:ext uri="{FF2B5EF4-FFF2-40B4-BE49-F238E27FC236}">
                <a16:creationId xmlns:a16="http://schemas.microsoft.com/office/drawing/2014/main" id="{66550FB7-DABF-4EBA-8B6E-A5BA3C6D97BB}"/>
              </a:ext>
            </a:extLst>
          </p:cNvPr>
          <p:cNvSpPr/>
          <p:nvPr/>
        </p:nvSpPr>
        <p:spPr>
          <a:xfrm>
            <a:off x="3531703" y="4726127"/>
            <a:ext cx="144000" cy="144000"/>
          </a:xfrm>
          <a:prstGeom prst="rect">
            <a:avLst/>
          </a:prstGeom>
          <a:noFill/>
          <a:ln w="19050">
            <a:solidFill>
              <a:srgbClr val="A0A0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hteck 18">
            <a:extLst>
              <a:ext uri="{FF2B5EF4-FFF2-40B4-BE49-F238E27FC236}">
                <a16:creationId xmlns:a16="http://schemas.microsoft.com/office/drawing/2014/main" id="{D4C01813-3409-1ADF-4CF0-F01F656D6752}"/>
              </a:ext>
            </a:extLst>
          </p:cNvPr>
          <p:cNvSpPr/>
          <p:nvPr/>
        </p:nvSpPr>
        <p:spPr>
          <a:xfrm>
            <a:off x="3531703" y="5673354"/>
            <a:ext cx="144000" cy="144000"/>
          </a:xfrm>
          <a:prstGeom prst="rect">
            <a:avLst/>
          </a:prstGeom>
          <a:noFill/>
          <a:ln w="19050">
            <a:solidFill>
              <a:srgbClr val="A0A0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2676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le 8">
            <a:extLst>
              <a:ext uri="{FF2B5EF4-FFF2-40B4-BE49-F238E27FC236}">
                <a16:creationId xmlns:a16="http://schemas.microsoft.com/office/drawing/2014/main" id="{FC3D92B3-F23D-853D-E9DE-A554649B4F28}"/>
              </a:ext>
            </a:extLst>
          </p:cNvPr>
          <p:cNvGraphicFramePr>
            <a:graphicFrameLocks/>
          </p:cNvGraphicFramePr>
          <p:nvPr>
            <p:extLst>
              <p:ext uri="{D42A27DB-BD31-4B8C-83A1-F6EECF244321}">
                <p14:modId xmlns:p14="http://schemas.microsoft.com/office/powerpoint/2010/main" val="2049324704"/>
              </p:ext>
            </p:extLst>
          </p:nvPr>
        </p:nvGraphicFramePr>
        <p:xfrm>
          <a:off x="3367375" y="465186"/>
          <a:ext cx="8210666" cy="5713333"/>
        </p:xfrm>
        <a:graphic>
          <a:graphicData uri="http://schemas.openxmlformats.org/drawingml/2006/table">
            <a:tbl>
              <a:tblPr firstRow="1" bandRow="1">
                <a:tableStyleId>{69012ECD-51FC-41F1-AA8D-1B2483CD663E}</a:tableStyleId>
              </a:tblPr>
              <a:tblGrid>
                <a:gridCol w="529396">
                  <a:extLst>
                    <a:ext uri="{9D8B030D-6E8A-4147-A177-3AD203B41FA5}">
                      <a16:colId xmlns:a16="http://schemas.microsoft.com/office/drawing/2014/main" val="3243358608"/>
                    </a:ext>
                  </a:extLst>
                </a:gridCol>
                <a:gridCol w="1931837">
                  <a:extLst>
                    <a:ext uri="{9D8B030D-6E8A-4147-A177-3AD203B41FA5}">
                      <a16:colId xmlns:a16="http://schemas.microsoft.com/office/drawing/2014/main" val="1084973217"/>
                    </a:ext>
                  </a:extLst>
                </a:gridCol>
                <a:gridCol w="5749433">
                  <a:extLst>
                    <a:ext uri="{9D8B030D-6E8A-4147-A177-3AD203B41FA5}">
                      <a16:colId xmlns:a16="http://schemas.microsoft.com/office/drawing/2014/main" val="3158546303"/>
                    </a:ext>
                  </a:extLst>
                </a:gridCol>
              </a:tblGrid>
              <a:tr h="654623">
                <a:tc gridSpan="3">
                  <a:txBody>
                    <a:bodyPr/>
                    <a:lstStyle/>
                    <a:p>
                      <a:pPr algn="ctr"/>
                      <a:r>
                        <a:rPr lang="en-US" sz="1400" b="1" kern="1200" dirty="0" err="1">
                          <a:solidFill>
                            <a:schemeClr val="tx1">
                              <a:lumMod val="75000"/>
                              <a:lumOff val="25000"/>
                            </a:schemeClr>
                          </a:solidFill>
                          <a:latin typeface="+mj-lt"/>
                          <a:ea typeface="Calibri" panose="020F0502020204030204" pitchFamily="34" charset="0"/>
                          <a:cs typeface="Arial" panose="020B0604020202020204" pitchFamily="34" charset="0"/>
                        </a:rPr>
                        <a:t>Auswahlkriterien</a:t>
                      </a:r>
                      <a:r>
                        <a:rPr lang="en-US" sz="1400" b="1" kern="1200" dirty="0">
                          <a:solidFill>
                            <a:schemeClr val="tx1">
                              <a:lumMod val="75000"/>
                              <a:lumOff val="25000"/>
                            </a:schemeClr>
                          </a:solidFill>
                          <a:latin typeface="+mj-lt"/>
                          <a:ea typeface="Calibri" panose="020F0502020204030204" pitchFamily="34" charset="0"/>
                          <a:cs typeface="Arial" panose="020B0604020202020204" pitchFamily="34" charset="0"/>
                        </a:rPr>
                        <a:t> für den </a:t>
                      </a:r>
                      <a:r>
                        <a:rPr lang="en-US" sz="1400" b="1" kern="1200" dirty="0" err="1">
                          <a:solidFill>
                            <a:schemeClr val="tx1">
                              <a:lumMod val="75000"/>
                              <a:lumOff val="25000"/>
                            </a:schemeClr>
                          </a:solidFill>
                          <a:latin typeface="+mj-lt"/>
                          <a:ea typeface="Calibri" panose="020F0502020204030204" pitchFamily="34" charset="0"/>
                          <a:cs typeface="Arial" panose="020B0604020202020204" pitchFamily="34" charset="0"/>
                        </a:rPr>
                        <a:t>Einkauf</a:t>
                      </a:r>
                      <a:r>
                        <a:rPr lang="en-US" sz="1400" b="1" kern="1200" dirty="0">
                          <a:solidFill>
                            <a:schemeClr val="tx1">
                              <a:lumMod val="75000"/>
                              <a:lumOff val="25000"/>
                            </a:schemeClr>
                          </a:solidFill>
                          <a:latin typeface="+mj-lt"/>
                          <a:ea typeface="Calibri" panose="020F0502020204030204" pitchFamily="34" charset="0"/>
                          <a:cs typeface="Arial" panose="020B0604020202020204" pitchFamily="34" charset="0"/>
                        </a:rPr>
                        <a:t> von KI-</a:t>
                      </a:r>
                      <a:r>
                        <a:rPr lang="en-US" sz="1400" b="1" kern="1200" dirty="0" err="1">
                          <a:solidFill>
                            <a:schemeClr val="tx1">
                              <a:lumMod val="75000"/>
                              <a:lumOff val="25000"/>
                            </a:schemeClr>
                          </a:solidFill>
                          <a:latin typeface="+mj-lt"/>
                          <a:ea typeface="Calibri" panose="020F0502020204030204" pitchFamily="34" charset="0"/>
                          <a:cs typeface="Arial" panose="020B0604020202020204" pitchFamily="34" charset="0"/>
                        </a:rPr>
                        <a:t>Lösungen</a:t>
                      </a:r>
                      <a:endParaRPr lang="en-US" sz="1400" b="1" kern="1200" dirty="0">
                        <a:solidFill>
                          <a:schemeClr val="tx1">
                            <a:lumMod val="75000"/>
                            <a:lumOff val="25000"/>
                          </a:schemeClr>
                        </a:solidFill>
                        <a:latin typeface="+mj-lt"/>
                        <a:ea typeface="Calibri" panose="020F0502020204030204" pitchFamily="34" charset="0"/>
                        <a:cs typeface="Arial" panose="020B0604020202020204" pitchFamily="34" charset="0"/>
                      </a:endParaRPr>
                    </a:p>
                  </a:txBody>
                  <a:tcPr marL="45720" marR="45720" anchor="ctr">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r>
                        <a:rPr lang="en-US" sz="1100" b="1" kern="1200" dirty="0" err="1">
                          <a:solidFill>
                            <a:schemeClr val="tx1"/>
                          </a:solidFill>
                          <a:latin typeface="+mj-lt"/>
                          <a:ea typeface="Calibri" panose="020F0502020204030204" pitchFamily="34" charset="0"/>
                          <a:cs typeface="Arial" panose="020B0604020202020204" pitchFamily="34" charset="0"/>
                        </a:rPr>
                        <a:t>Auswahlkriterien</a:t>
                      </a:r>
                      <a:r>
                        <a:rPr lang="en-US" sz="1100" b="1" kern="1200" dirty="0">
                          <a:solidFill>
                            <a:schemeClr val="tx1"/>
                          </a:solidFill>
                          <a:latin typeface="+mj-lt"/>
                          <a:ea typeface="Calibri" panose="020F0502020204030204" pitchFamily="34" charset="0"/>
                          <a:cs typeface="Arial" panose="020B0604020202020204" pitchFamily="34" charset="0"/>
                        </a:rPr>
                        <a:t> für den </a:t>
                      </a:r>
                      <a:r>
                        <a:rPr lang="en-US" sz="1100" b="1" kern="1200" dirty="0" err="1">
                          <a:solidFill>
                            <a:schemeClr val="tx1"/>
                          </a:solidFill>
                          <a:latin typeface="+mj-lt"/>
                          <a:ea typeface="Calibri" panose="020F0502020204030204" pitchFamily="34" charset="0"/>
                          <a:cs typeface="Arial" panose="020B0604020202020204" pitchFamily="34" charset="0"/>
                        </a:rPr>
                        <a:t>Einkauf</a:t>
                      </a:r>
                      <a:r>
                        <a:rPr lang="en-US" sz="1100" b="1" kern="1200" dirty="0">
                          <a:solidFill>
                            <a:schemeClr val="tx1"/>
                          </a:solidFill>
                          <a:latin typeface="+mj-lt"/>
                          <a:ea typeface="Calibri" panose="020F0502020204030204" pitchFamily="34" charset="0"/>
                          <a:cs typeface="Arial" panose="020B0604020202020204" pitchFamily="34" charset="0"/>
                        </a:rPr>
                        <a:t> von KI-</a:t>
                      </a:r>
                      <a:r>
                        <a:rPr lang="en-US" sz="1100" b="1" kern="1200" dirty="0" err="1">
                          <a:solidFill>
                            <a:schemeClr val="tx1"/>
                          </a:solidFill>
                          <a:latin typeface="+mj-lt"/>
                          <a:ea typeface="Calibri" panose="020F0502020204030204" pitchFamily="34" charset="0"/>
                          <a:cs typeface="Arial" panose="020B0604020202020204" pitchFamily="34" charset="0"/>
                        </a:rPr>
                        <a:t>Lösungen</a:t>
                      </a:r>
                      <a:endParaRPr lang="en-US" sz="1100" b="1" kern="1200" dirty="0">
                        <a:solidFill>
                          <a:schemeClr val="tx1"/>
                        </a:solidFill>
                        <a:latin typeface="+mj-lt"/>
                        <a:ea typeface="Calibri" panose="020F0502020204030204" pitchFamily="34" charset="0"/>
                        <a:cs typeface="Arial" panose="020B0604020202020204" pitchFamily="34" charset="0"/>
                      </a:endParaRPr>
                    </a:p>
                  </a:txBody>
                  <a:tcPr anchor="ctr">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dirty="0"/>
                    </a:p>
                  </a:txBody>
                  <a:tcPr>
                    <a:lnL w="12700" cap="flat" cmpd="sng" algn="ctr">
                      <a:solidFill>
                        <a:schemeClr val="bg1">
                          <a:lumMod val="85000"/>
                        </a:schemeClr>
                      </a:solidFill>
                      <a:prstDash val="sysDot"/>
                      <a:round/>
                      <a:headEnd type="none" w="med" len="med"/>
                      <a:tailEnd type="none" w="med" len="med"/>
                    </a:lnL>
                    <a:lnR w="6350" cap="flat" cmpd="sng" algn="ctr">
                      <a:noFill/>
                      <a:prstDash val="solid"/>
                      <a:miter lim="800000"/>
                    </a:lnR>
                    <a:lnT w="6350" cap="flat" cmpd="sng" algn="ctr">
                      <a:noFill/>
                      <a:prstDash val="solid"/>
                      <a:miter lim="800000"/>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93855970"/>
                  </a:ext>
                </a:extLst>
              </a:tr>
              <a:tr h="843118">
                <a:tc>
                  <a:txBody>
                    <a:bodyPr/>
                    <a:lstStyle/>
                    <a:p>
                      <a:endParaRPr lang="en-US" sz="1000" b="1"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6350" cap="flat" cmpd="sng" algn="ctr">
                      <a:noFill/>
                      <a:prstDash val="solid"/>
                      <a:miter lim="800000"/>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de-DE"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rPr>
                        <a:t>Spezifisch für den Rechtsmarkt trainierte KI</a:t>
                      </a:r>
                      <a:endParaRPr lang="en-US"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Eine für die Rechtsbranche spezifisch trainierte KI kann die Effizienz steigern, indem sie juristische Dokumente analysiert und relevante Informationen extrahiert. Diese Art von KI ist darauf programmiert, die Nuancen des Rechtssystems zu verstehen und kann somit maßgeschneiderte Lösungen für komplexe juristische Fragestellungen bieten.</a:t>
                      </a:r>
                      <a:endParaRPr lang="en-US"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6350" cap="flat" cmpd="sng" algn="ctr">
                      <a:noFill/>
                      <a:prstDash val="solid"/>
                      <a:miter lim="800000"/>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6389034"/>
                  </a:ext>
                </a:extLst>
              </a:tr>
              <a:tr h="659832">
                <a:tc>
                  <a:txBody>
                    <a:bodyPr/>
                    <a:lstStyle/>
                    <a:p>
                      <a:endParaRPr lang="en-US" sz="1000" b="1"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6350" cap="flat" cmpd="sng" algn="ctr">
                      <a:noFill/>
                      <a:prstDash val="solid"/>
                      <a:miter lim="800000"/>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de-DE"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rPr>
                        <a:t>Genauigkeit («Temperatur») der KI</a:t>
                      </a:r>
                      <a:endParaRPr lang="en-US"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Die Genauigkeit einer KI ist in einer Anwaltskanzlei entscheidend. Daher sollte die Möglichkeit bestehen, die «Temperatur» je nach Einsatzort einzustellen, da diese nicht zuletzt auch Einfluss auf die Geschwindigkeit und den benötigten Speicherplatz hat.</a:t>
                      </a:r>
                      <a:endParaRPr lang="en-US"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6350" cap="flat" cmpd="sng" algn="ctr">
                      <a:noFill/>
                      <a:prstDash val="solid"/>
                      <a:miter lim="800000"/>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5440673"/>
                  </a:ext>
                </a:extLst>
              </a:tr>
              <a:tr h="659832">
                <a:tc>
                  <a:txBody>
                    <a:bodyPr/>
                    <a:lstStyle/>
                    <a:p>
                      <a:endParaRPr lang="en-US" sz="1000" b="1"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6350" cap="flat" cmpd="sng" algn="ctr">
                      <a:noFill/>
                      <a:prstDash val="solid"/>
                      <a:miter lim="800000"/>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de-DE"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rPr>
                        <a:t>Quellenangabe</a:t>
                      </a:r>
                      <a:endParaRPr lang="en-US"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Die gewählte Technologie sollte zu jeder Zeit in der Lage sein, Quellenangaben zur Herkunft der Informationen zu liefern, bzw. das darunterliegende Dokument zu referenzieren. Dies dient auch der Überprüfung der Qualität der Ergebnisse. </a:t>
                      </a:r>
                      <a:endParaRPr lang="en-US"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6350" cap="flat" cmpd="sng" algn="ctr">
                      <a:noFill/>
                      <a:prstDash val="solid"/>
                      <a:miter lim="800000"/>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8853920"/>
                  </a:ext>
                </a:extLst>
              </a:tr>
              <a:tr h="843118">
                <a:tc>
                  <a:txBody>
                    <a:bodyPr/>
                    <a:lstStyle/>
                    <a:p>
                      <a:endParaRPr lang="en-US" sz="1000" b="1"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6350" cap="flat" cmpd="sng" algn="ctr">
                      <a:noFill/>
                      <a:prstDash val="solid"/>
                      <a:miter lim="800000"/>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de-CH"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rPr>
                        <a:t>Schnittstellen für Integration und Transfer</a:t>
                      </a:r>
                      <a:endParaRPr lang="en-US"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Effektive Schnittstellen sind für die Integration der KI in bestehende Systeme unerlässlich. Sie ermöglichen einen reibungslosen Transfer von Trainingsdaten, was für die kontinuierliche Verbesserung der KI-Leistung wesentlich ist. Diese Schnittstellen sollten flexibel und kompatibel mit gängigen Datenformaten sein (z.B. mit Word, Excel, PDF, etc.).</a:t>
                      </a:r>
                      <a:endParaRPr lang="en-US"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6350" cap="flat" cmpd="sng" algn="ctr">
                      <a:noFill/>
                      <a:prstDash val="solid"/>
                      <a:miter lim="800000"/>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6582665"/>
                  </a:ext>
                </a:extLst>
              </a:tr>
              <a:tr h="1026405">
                <a:tc>
                  <a:txBody>
                    <a:bodyPr/>
                    <a:lstStyle/>
                    <a:p>
                      <a:endParaRPr lang="en-US" sz="1000" b="1"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6350" cap="flat" cmpd="sng" algn="ctr">
                      <a:noFill/>
                      <a:prstDash val="solid"/>
                      <a:miter lim="800000"/>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de-DE" sz="1000" b="1" kern="1200" dirty="0" err="1">
                          <a:solidFill>
                            <a:schemeClr val="tx1">
                              <a:lumMod val="75000"/>
                              <a:lumOff val="25000"/>
                            </a:schemeClr>
                          </a:solidFill>
                          <a:effectLst/>
                          <a:latin typeface="+mj-lt"/>
                          <a:ea typeface="Calibri" panose="020F0502020204030204" pitchFamily="34" charset="0"/>
                          <a:cs typeface="Arial" panose="020B0604020202020204" pitchFamily="34" charset="0"/>
                        </a:rPr>
                        <a:t>Customization</a:t>
                      </a:r>
                      <a:endParaRPr lang="en-US"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KI-Systeme in Anwaltskanzleien müssen an die spezifischen Bedürfnisse und Arbeitsabläufe der Kanzlei angepasst werden können. Dies beinhaltet die Fähigkeit der KI, sich an verschiedene Rechtsgebiete, Mandantenanforderungen und interne Prozesse anzupassen. Eine effektive </a:t>
                      </a:r>
                      <a:r>
                        <a:rPr lang="de-DE" sz="1000" kern="1200"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Customization</a:t>
                      </a:r>
                      <a:r>
                        <a:rPr lang="de-DE"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ermöglicht es, dass die KI-Lösung die juristische Arbeit nicht nur unterstützt, sondern auch optimiert, indem sie relevante Informationen schneller filtert und präsentiert.</a:t>
                      </a:r>
                      <a:endParaRPr lang="en-US"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6350" cap="flat" cmpd="sng" algn="ctr">
                      <a:noFill/>
                      <a:prstDash val="solid"/>
                      <a:miter lim="800000"/>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2903016"/>
                  </a:ext>
                </a:extLst>
              </a:tr>
              <a:tr h="1026405">
                <a:tc>
                  <a:txBody>
                    <a:bodyPr/>
                    <a:lstStyle/>
                    <a:p>
                      <a:endParaRPr lang="en-US" sz="1000" b="1"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6350" cap="flat" cmpd="sng" algn="ctr">
                      <a:noFill/>
                      <a:prstDash val="solid"/>
                      <a:miter lim="800000"/>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00" rtl="0" eaLnBrk="1" latinLnBrk="0" hangingPunct="1"/>
                      <a:r>
                        <a:rPr lang="en-US" sz="1000" b="1" kern="1200" dirty="0">
                          <a:solidFill>
                            <a:schemeClr val="tx1">
                              <a:lumMod val="75000"/>
                              <a:lumOff val="25000"/>
                            </a:schemeClr>
                          </a:solidFill>
                          <a:effectLst/>
                          <a:latin typeface="+mj-lt"/>
                          <a:ea typeface="Calibri" panose="020F0502020204030204" pitchFamily="34" charset="0"/>
                          <a:cs typeface="Arial" panose="020B0604020202020204" pitchFamily="34" charset="0"/>
                        </a:rPr>
                        <a:t>Support</a:t>
                      </a:r>
                    </a:p>
                  </a:txBody>
                  <a:tcPr marL="108000" marR="10800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Der Support für KI-Systeme in Anwaltskanzleien ist essenziell, um deren kontinuierliche Funktionalität und Effizienz sicherzustellen. Dies umfasst die technische Unterstützung bei Problemen, regelmäßige Updates zur Verbesserung der KI-Leistung und Schulungen für </a:t>
                      </a:r>
                      <a:r>
                        <a:rPr lang="de-DE" sz="1000" kern="1200"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Anwender:innen</a:t>
                      </a:r>
                      <a:r>
                        <a:rPr lang="de-DE"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Ein guter Support hilft der Kanzlei, das volle Potenzial der KI-Technologie auszuschöpfen und sicherzustellen, dass sie effektiv zur Unterstützung der juristischen Arbeit eingesetzt wird.</a:t>
                      </a:r>
                      <a:endParaRPr lang="en-US" sz="1000" kern="12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08000" marR="108000" anchor="ctr">
                    <a:lnL w="12700" cap="flat" cmpd="sng" algn="ctr">
                      <a:solidFill>
                        <a:schemeClr val="bg1">
                          <a:lumMod val="85000"/>
                        </a:schemeClr>
                      </a:solidFill>
                      <a:prstDash val="sysDot"/>
                      <a:round/>
                      <a:headEnd type="none" w="med" len="med"/>
                      <a:tailEnd type="none" w="med" len="med"/>
                    </a:lnL>
                    <a:lnR w="6350" cap="flat" cmpd="sng" algn="ctr">
                      <a:noFill/>
                      <a:prstDash val="solid"/>
                      <a:miter lim="800000"/>
                    </a:lnR>
                    <a:lnT w="12700" cap="flat" cmpd="sng" algn="ctr">
                      <a:solidFill>
                        <a:schemeClr val="bg1">
                          <a:lumMod val="85000"/>
                        </a:schemeClr>
                      </a:solidFill>
                      <a:prstDash val="sysDot"/>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742854495"/>
                  </a:ext>
                </a:extLst>
              </a:tr>
            </a:tbl>
          </a:graphicData>
        </a:graphic>
      </p:graphicFrame>
      <p:pic>
        <p:nvPicPr>
          <p:cNvPr id="8" name="Grafik 7">
            <a:extLst>
              <a:ext uri="{FF2B5EF4-FFF2-40B4-BE49-F238E27FC236}">
                <a16:creationId xmlns:a16="http://schemas.microsoft.com/office/drawing/2014/main" id="{B539D2E9-5F3F-0A0C-77B8-8F70910394DD}"/>
              </a:ext>
            </a:extLst>
          </p:cNvPr>
          <p:cNvPicPr>
            <a:picLocks noChangeAspect="1"/>
          </p:cNvPicPr>
          <p:nvPr/>
        </p:nvPicPr>
        <p:blipFill>
          <a:blip r:embed="rId3"/>
          <a:stretch>
            <a:fillRect/>
          </a:stretch>
        </p:blipFill>
        <p:spPr>
          <a:xfrm>
            <a:off x="150202" y="166260"/>
            <a:ext cx="2510557" cy="6593069"/>
          </a:xfrm>
          <a:prstGeom prst="rect">
            <a:avLst/>
          </a:prstGeom>
          <a:ln w="76200">
            <a:solidFill>
              <a:srgbClr val="F2F2F2"/>
            </a:solidFill>
          </a:ln>
        </p:spPr>
      </p:pic>
      <p:sp>
        <p:nvSpPr>
          <p:cNvPr id="3" name="Foliennummernplatzhalter 2">
            <a:extLst>
              <a:ext uri="{FF2B5EF4-FFF2-40B4-BE49-F238E27FC236}">
                <a16:creationId xmlns:a16="http://schemas.microsoft.com/office/drawing/2014/main" id="{B2A7A116-BC28-4E39-B586-25212F9948F2}"/>
              </a:ext>
            </a:extLst>
          </p:cNvPr>
          <p:cNvSpPr>
            <a:spLocks noGrp="1"/>
          </p:cNvSpPr>
          <p:nvPr>
            <p:ph type="sldNum" sz="quarter" idx="11"/>
          </p:nvPr>
        </p:nvSpPr>
        <p:spPr/>
        <p:txBody>
          <a:bodyPr rtlCol="0"/>
          <a:lstStyle/>
          <a:p>
            <a:pPr rtl="0"/>
            <a:fld id="{19B51A1E-902D-48AF-9020-955120F399B6}" type="slidenum">
              <a:rPr lang="de-DE" b="0" smtClean="0"/>
              <a:pPr rtl="0"/>
              <a:t>8</a:t>
            </a:fld>
            <a:endParaRPr lang="de-DE" b="0" dirty="0"/>
          </a:p>
        </p:txBody>
      </p:sp>
      <p:cxnSp>
        <p:nvCxnSpPr>
          <p:cNvPr id="21" name="Gerader Verbinder 20">
            <a:extLst>
              <a:ext uri="{FF2B5EF4-FFF2-40B4-BE49-F238E27FC236}">
                <a16:creationId xmlns:a16="http://schemas.microsoft.com/office/drawing/2014/main" id="{9936F316-A7D2-3E18-FAB2-4EE29F892C07}"/>
              </a:ext>
            </a:extLst>
          </p:cNvPr>
          <p:cNvCxnSpPr>
            <a:cxnSpLocks/>
          </p:cNvCxnSpPr>
          <p:nvPr/>
        </p:nvCxnSpPr>
        <p:spPr>
          <a:xfrm flipV="1">
            <a:off x="2481179" y="5714888"/>
            <a:ext cx="0" cy="3490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uppieren 25">
            <a:extLst>
              <a:ext uri="{FF2B5EF4-FFF2-40B4-BE49-F238E27FC236}">
                <a16:creationId xmlns:a16="http://schemas.microsoft.com/office/drawing/2014/main" id="{A4A80CF1-6783-7B63-164B-F5E27C99D217}"/>
              </a:ext>
            </a:extLst>
          </p:cNvPr>
          <p:cNvGrpSpPr/>
          <p:nvPr/>
        </p:nvGrpSpPr>
        <p:grpSpPr>
          <a:xfrm>
            <a:off x="235091" y="5719460"/>
            <a:ext cx="2237230" cy="743067"/>
            <a:chOff x="235091" y="5719460"/>
            <a:chExt cx="2237230" cy="743067"/>
          </a:xfrm>
        </p:grpSpPr>
        <p:sp>
          <p:nvSpPr>
            <p:cNvPr id="17" name="Ellipse 16">
              <a:extLst>
                <a:ext uri="{FF2B5EF4-FFF2-40B4-BE49-F238E27FC236}">
                  <a16:creationId xmlns:a16="http://schemas.microsoft.com/office/drawing/2014/main" id="{F0F908E4-F725-9F87-354C-D2C0EF990A7D}"/>
                </a:ext>
              </a:extLst>
            </p:cNvPr>
            <p:cNvSpPr/>
            <p:nvPr/>
          </p:nvSpPr>
          <p:spPr>
            <a:xfrm>
              <a:off x="235091" y="6204110"/>
              <a:ext cx="271670" cy="258417"/>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uppieren 21">
              <a:extLst>
                <a:ext uri="{FF2B5EF4-FFF2-40B4-BE49-F238E27FC236}">
                  <a16:creationId xmlns:a16="http://schemas.microsoft.com/office/drawing/2014/main" id="{CA21E9D6-6725-8ECA-EA81-BEB5B30F4E8A}"/>
                </a:ext>
              </a:extLst>
            </p:cNvPr>
            <p:cNvGrpSpPr/>
            <p:nvPr/>
          </p:nvGrpSpPr>
          <p:grpSpPr>
            <a:xfrm>
              <a:off x="506761" y="5719460"/>
              <a:ext cx="1965560" cy="620555"/>
              <a:chOff x="3173896" y="5098928"/>
              <a:chExt cx="2327026" cy="620555"/>
            </a:xfrm>
          </p:grpSpPr>
          <p:cxnSp>
            <p:nvCxnSpPr>
              <p:cNvPr id="23" name="Gerader Verbinder 22">
                <a:extLst>
                  <a:ext uri="{FF2B5EF4-FFF2-40B4-BE49-F238E27FC236}">
                    <a16:creationId xmlns:a16="http://schemas.microsoft.com/office/drawing/2014/main" id="{670CC616-CA88-2135-9165-40DA639826BF}"/>
                  </a:ext>
                </a:extLst>
              </p:cNvPr>
              <p:cNvCxnSpPr>
                <a:cxnSpLocks/>
              </p:cNvCxnSpPr>
              <p:nvPr/>
            </p:nvCxnSpPr>
            <p:spPr>
              <a:xfrm>
                <a:off x="3173896" y="5712787"/>
                <a:ext cx="20510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Bogen 23">
                <a:extLst>
                  <a:ext uri="{FF2B5EF4-FFF2-40B4-BE49-F238E27FC236}">
                    <a16:creationId xmlns:a16="http://schemas.microsoft.com/office/drawing/2014/main" id="{95A82CF8-7A30-00CF-97D1-03899B2FFAE4}"/>
                  </a:ext>
                </a:extLst>
              </p:cNvPr>
              <p:cNvSpPr/>
              <p:nvPr/>
            </p:nvSpPr>
            <p:spPr>
              <a:xfrm rot="4324390">
                <a:off x="4894311" y="5112872"/>
                <a:ext cx="620555" cy="592667"/>
              </a:xfrm>
              <a:prstGeom prst="arc">
                <a:avLst>
                  <a:gd name="adj1" fmla="val 17670315"/>
                  <a:gd name="adj2" fmla="val 138306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5" name="Rechteck 24">
            <a:extLst>
              <a:ext uri="{FF2B5EF4-FFF2-40B4-BE49-F238E27FC236}">
                <a16:creationId xmlns:a16="http://schemas.microsoft.com/office/drawing/2014/main" id="{8DADDE6A-B527-4CED-85B2-98720EE3F853}"/>
              </a:ext>
            </a:extLst>
          </p:cNvPr>
          <p:cNvSpPr/>
          <p:nvPr/>
        </p:nvSpPr>
        <p:spPr>
          <a:xfrm>
            <a:off x="613958" y="4844122"/>
            <a:ext cx="1605316" cy="14196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lumMod val="75000"/>
                    <a:lumOff val="25000"/>
                  </a:schemeClr>
                </a:solidFill>
                <a:latin typeface="+mj-lt"/>
              </a:rPr>
              <a:t>Auswahl-kriterien</a:t>
            </a:r>
            <a:endParaRPr lang="en-US" sz="1400" b="1" dirty="0">
              <a:solidFill>
                <a:schemeClr val="tx1">
                  <a:lumMod val="75000"/>
                  <a:lumOff val="25000"/>
                </a:schemeClr>
              </a:solidFill>
              <a:latin typeface="+mj-lt"/>
            </a:endParaRPr>
          </a:p>
        </p:txBody>
      </p:sp>
      <p:sp>
        <p:nvSpPr>
          <p:cNvPr id="27" name="Ellipse 26">
            <a:extLst>
              <a:ext uri="{FF2B5EF4-FFF2-40B4-BE49-F238E27FC236}">
                <a16:creationId xmlns:a16="http://schemas.microsoft.com/office/drawing/2014/main" id="{A17917EC-640E-2991-984E-C90780E740A6}"/>
              </a:ext>
            </a:extLst>
          </p:cNvPr>
          <p:cNvSpPr/>
          <p:nvPr/>
        </p:nvSpPr>
        <p:spPr>
          <a:xfrm>
            <a:off x="652970" y="653890"/>
            <a:ext cx="1440000" cy="1440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fik 1" descr="Rakete mit einfarbiger Füllung">
            <a:extLst>
              <a:ext uri="{FF2B5EF4-FFF2-40B4-BE49-F238E27FC236}">
                <a16:creationId xmlns:a16="http://schemas.microsoft.com/office/drawing/2014/main" id="{1361BE7D-63FB-0826-13AF-2DB0CEC00B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865" y="1040684"/>
            <a:ext cx="666412" cy="666412"/>
          </a:xfrm>
          <a:prstGeom prst="rect">
            <a:avLst/>
          </a:prstGeom>
        </p:spPr>
      </p:pic>
      <p:sp>
        <p:nvSpPr>
          <p:cNvPr id="4" name="Gleichschenkliges Dreieck 3">
            <a:extLst>
              <a:ext uri="{FF2B5EF4-FFF2-40B4-BE49-F238E27FC236}">
                <a16:creationId xmlns:a16="http://schemas.microsoft.com/office/drawing/2014/main" id="{8D880C42-ECF6-5B82-B110-FC3C72AF56B7}"/>
              </a:ext>
            </a:extLst>
          </p:cNvPr>
          <p:cNvSpPr/>
          <p:nvPr/>
        </p:nvSpPr>
        <p:spPr>
          <a:xfrm>
            <a:off x="2330068" y="5357079"/>
            <a:ext cx="304800" cy="35780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hteck 12">
            <a:extLst>
              <a:ext uri="{FF2B5EF4-FFF2-40B4-BE49-F238E27FC236}">
                <a16:creationId xmlns:a16="http://schemas.microsoft.com/office/drawing/2014/main" id="{DDAA195B-33FF-F684-D093-12EE8B259388}"/>
              </a:ext>
            </a:extLst>
          </p:cNvPr>
          <p:cNvSpPr/>
          <p:nvPr/>
        </p:nvSpPr>
        <p:spPr>
          <a:xfrm>
            <a:off x="3564833" y="2220670"/>
            <a:ext cx="144000" cy="144000"/>
          </a:xfrm>
          <a:prstGeom prst="rect">
            <a:avLst/>
          </a:prstGeom>
          <a:noFill/>
          <a:ln w="19050">
            <a:solidFill>
              <a:srgbClr val="A0A0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hteck 13">
            <a:extLst>
              <a:ext uri="{FF2B5EF4-FFF2-40B4-BE49-F238E27FC236}">
                <a16:creationId xmlns:a16="http://schemas.microsoft.com/office/drawing/2014/main" id="{8E064DB5-9C63-2C2E-D30F-2B529E1840C1}"/>
              </a:ext>
            </a:extLst>
          </p:cNvPr>
          <p:cNvSpPr/>
          <p:nvPr/>
        </p:nvSpPr>
        <p:spPr>
          <a:xfrm>
            <a:off x="3564833" y="2869093"/>
            <a:ext cx="144000" cy="144000"/>
          </a:xfrm>
          <a:prstGeom prst="rect">
            <a:avLst/>
          </a:prstGeom>
          <a:noFill/>
          <a:ln w="19050">
            <a:solidFill>
              <a:srgbClr val="A0A0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hteck 14">
            <a:extLst>
              <a:ext uri="{FF2B5EF4-FFF2-40B4-BE49-F238E27FC236}">
                <a16:creationId xmlns:a16="http://schemas.microsoft.com/office/drawing/2014/main" id="{48D9C0F7-5C3D-8673-BD03-C018FCD4DC6A}"/>
              </a:ext>
            </a:extLst>
          </p:cNvPr>
          <p:cNvSpPr/>
          <p:nvPr/>
        </p:nvSpPr>
        <p:spPr>
          <a:xfrm>
            <a:off x="3564833" y="3630052"/>
            <a:ext cx="144000" cy="144000"/>
          </a:xfrm>
          <a:prstGeom prst="rect">
            <a:avLst/>
          </a:prstGeom>
          <a:noFill/>
          <a:ln w="19050">
            <a:solidFill>
              <a:srgbClr val="A0A0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hteck 15">
            <a:extLst>
              <a:ext uri="{FF2B5EF4-FFF2-40B4-BE49-F238E27FC236}">
                <a16:creationId xmlns:a16="http://schemas.microsoft.com/office/drawing/2014/main" id="{DBE9112C-8557-1EE5-1CE6-C5EF1A2D673A}"/>
              </a:ext>
            </a:extLst>
          </p:cNvPr>
          <p:cNvSpPr/>
          <p:nvPr/>
        </p:nvSpPr>
        <p:spPr>
          <a:xfrm>
            <a:off x="3564833" y="4580355"/>
            <a:ext cx="144000" cy="144000"/>
          </a:xfrm>
          <a:prstGeom prst="rect">
            <a:avLst/>
          </a:prstGeom>
          <a:noFill/>
          <a:ln w="19050">
            <a:solidFill>
              <a:srgbClr val="A0A0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hteck 17">
            <a:extLst>
              <a:ext uri="{FF2B5EF4-FFF2-40B4-BE49-F238E27FC236}">
                <a16:creationId xmlns:a16="http://schemas.microsoft.com/office/drawing/2014/main" id="{A6DBE10F-6EE2-411D-C33E-E55E7BE0B9B7}"/>
              </a:ext>
            </a:extLst>
          </p:cNvPr>
          <p:cNvSpPr/>
          <p:nvPr/>
        </p:nvSpPr>
        <p:spPr>
          <a:xfrm>
            <a:off x="3564833" y="5613720"/>
            <a:ext cx="144000" cy="144000"/>
          </a:xfrm>
          <a:prstGeom prst="rect">
            <a:avLst/>
          </a:prstGeom>
          <a:noFill/>
          <a:ln w="19050">
            <a:solidFill>
              <a:srgbClr val="A0A0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hteck 18">
            <a:extLst>
              <a:ext uri="{FF2B5EF4-FFF2-40B4-BE49-F238E27FC236}">
                <a16:creationId xmlns:a16="http://schemas.microsoft.com/office/drawing/2014/main" id="{735770DA-AF62-90EC-BA6A-EA132F3A8304}"/>
              </a:ext>
            </a:extLst>
          </p:cNvPr>
          <p:cNvSpPr/>
          <p:nvPr/>
        </p:nvSpPr>
        <p:spPr>
          <a:xfrm>
            <a:off x="3564833" y="1483601"/>
            <a:ext cx="144000" cy="144000"/>
          </a:xfrm>
          <a:prstGeom prst="rect">
            <a:avLst/>
          </a:prstGeom>
          <a:noFill/>
          <a:ln w="19050">
            <a:solidFill>
              <a:srgbClr val="A0A0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2130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B1D87D-E475-451A-B36C-E4A4F63609C1}"/>
              </a:ext>
            </a:extLst>
          </p:cNvPr>
          <p:cNvSpPr>
            <a:spLocks noGrp="1"/>
          </p:cNvSpPr>
          <p:nvPr>
            <p:ph type="ctrTitle"/>
          </p:nvPr>
        </p:nvSpPr>
        <p:spPr>
          <a:xfrm>
            <a:off x="6168041" y="4063999"/>
            <a:ext cx="6012000" cy="863601"/>
          </a:xfrm>
          <a:solidFill>
            <a:schemeClr val="tx1"/>
          </a:solidFill>
        </p:spPr>
        <p:txBody>
          <a:bodyPr rtlCol="0"/>
          <a:lstStyle/>
          <a:p>
            <a:pPr algn="l" rtl="0"/>
            <a:r>
              <a:rPr lang="de-DE" sz="4000" dirty="0"/>
              <a:t>Zusammenfassung</a:t>
            </a:r>
          </a:p>
        </p:txBody>
      </p:sp>
      <p:sp>
        <p:nvSpPr>
          <p:cNvPr id="3" name="Untertitel 2">
            <a:extLst>
              <a:ext uri="{FF2B5EF4-FFF2-40B4-BE49-F238E27FC236}">
                <a16:creationId xmlns:a16="http://schemas.microsoft.com/office/drawing/2014/main" id="{D56BE522-961D-4737-9715-127DB8A86EB2}"/>
              </a:ext>
            </a:extLst>
          </p:cNvPr>
          <p:cNvSpPr>
            <a:spLocks noGrp="1"/>
          </p:cNvSpPr>
          <p:nvPr>
            <p:ph type="subTitle" idx="1"/>
          </p:nvPr>
        </p:nvSpPr>
        <p:spPr>
          <a:xfrm>
            <a:off x="6168041" y="4927600"/>
            <a:ext cx="6012000" cy="1845743"/>
          </a:xfrm>
          <a:solidFill>
            <a:schemeClr val="tx1"/>
          </a:solidFill>
        </p:spPr>
        <p:txBody>
          <a:bodyPr rtlCol="0"/>
          <a:lstStyle/>
          <a:p>
            <a:pPr algn="l" rtl="0"/>
            <a:r>
              <a:rPr lang="de-CH" sz="1800" dirty="0">
                <a:latin typeface="Calibri" panose="020F0502020204030204" pitchFamily="34" charset="0"/>
                <a:ea typeface="Calibri" panose="020F0502020204030204" pitchFamily="34" charset="0"/>
                <a:cs typeface="Arial" panose="020B0604020202020204" pitchFamily="34" charset="0"/>
              </a:rPr>
              <a:t>KI ist eine Investition, die sich lohnt, wenn der Einsatz rechtlich abgesichert erfolgt und gut geplant in die Prozesse integriert wird. </a:t>
            </a:r>
            <a:endParaRPr lang="de-DE" dirty="0"/>
          </a:p>
        </p:txBody>
      </p:sp>
      <p:sp>
        <p:nvSpPr>
          <p:cNvPr id="6" name="Inhaltsplatzhalter 5">
            <a:extLst>
              <a:ext uri="{FF2B5EF4-FFF2-40B4-BE49-F238E27FC236}">
                <a16:creationId xmlns:a16="http://schemas.microsoft.com/office/drawing/2014/main" id="{2645A1B7-8B88-4D90-983D-BAA2E9AAFFD3}"/>
              </a:ext>
            </a:extLst>
          </p:cNvPr>
          <p:cNvSpPr>
            <a:spLocks noGrp="1"/>
          </p:cNvSpPr>
          <p:nvPr>
            <p:ph idx="15"/>
          </p:nvPr>
        </p:nvSpPr>
        <p:spPr>
          <a:xfrm>
            <a:off x="331008" y="337927"/>
            <a:ext cx="5639096" cy="6259058"/>
          </a:xfrm>
        </p:spPr>
        <p:txBody>
          <a:bodyPr rtlCol="0"/>
          <a:lstStyle/>
          <a:p>
            <a:pPr marL="0" indent="0" rtl="0">
              <a:spcBef>
                <a:spcPts val="0"/>
              </a:spcBef>
              <a:spcAft>
                <a:spcPts val="1200"/>
              </a:spcAft>
              <a:buNone/>
            </a:pPr>
            <a:r>
              <a:rPr lang="de-DE" sz="3600" dirty="0">
                <a:latin typeface="+mj-lt"/>
                <a:ea typeface="Calibri" panose="020F0502020204030204" pitchFamily="34" charset="0"/>
                <a:cs typeface="Arial" panose="020B0604020202020204" pitchFamily="34" charset="0"/>
              </a:rPr>
              <a:t>Anwaltst</a:t>
            </a:r>
            <a:r>
              <a:rPr lang="de-DE" sz="3600" dirty="0">
                <a:effectLst/>
                <a:latin typeface="+mj-lt"/>
                <a:ea typeface="Calibri" panose="020F0502020204030204" pitchFamily="34" charset="0"/>
                <a:cs typeface="Arial" panose="020B0604020202020204" pitchFamily="34" charset="0"/>
              </a:rPr>
              <a:t>radition trifft KI</a:t>
            </a:r>
          </a:p>
          <a:p>
            <a:pPr marL="0" indent="0" rtl="0">
              <a:spcBef>
                <a:spcPts val="0"/>
              </a:spcBef>
              <a:spcAft>
                <a:spcPts val="600"/>
              </a:spcAft>
              <a:buNone/>
            </a:pPr>
            <a:r>
              <a:rPr lang="de-DE" sz="2400" dirty="0">
                <a:effectLst/>
                <a:latin typeface="+mj-lt"/>
                <a:ea typeface="Calibri" panose="020F0502020204030204" pitchFamily="34" charset="0"/>
                <a:cs typeface="Arial" panose="020B0604020202020204" pitchFamily="34" charset="0"/>
              </a:rPr>
              <a:t>Chancen, Risiken und Umbruch</a:t>
            </a:r>
          </a:p>
          <a:p>
            <a:pPr marL="0" indent="0" rtl="0">
              <a:lnSpc>
                <a:spcPct val="100000"/>
              </a:lnSpc>
              <a:spcBef>
                <a:spcPts val="0"/>
              </a:spcBef>
              <a:spcAft>
                <a:spcPts val="600"/>
              </a:spcAft>
              <a:buNone/>
            </a:pPr>
            <a:r>
              <a:rPr lang="de-CH" dirty="0">
                <a:latin typeface="Calibri" panose="020F0502020204030204" pitchFamily="34" charset="0"/>
                <a:ea typeface="Calibri" panose="020F0502020204030204" pitchFamily="34" charset="0"/>
                <a:cs typeface="Arial" panose="020B0604020202020204" pitchFamily="34" charset="0"/>
              </a:rPr>
              <a:t>KI ist entwickelt worden, um zu bleiben und wird nach unserer Einschätzung erhebliche Auswirkungen auf die Berufs- und Lebenswelt haben. Die Beschaffung und der Einsatz müssen rechtlich abgesichert erfolgen, um Fehlinvestitionen zu vermeiden und das Vertrauen in die Anwaltschaft zu bewahren. </a:t>
            </a:r>
          </a:p>
          <a:p>
            <a:pPr marL="0" indent="0">
              <a:lnSpc>
                <a:spcPct val="100000"/>
              </a:lnSpc>
              <a:spcBef>
                <a:spcPts val="0"/>
              </a:spcBef>
              <a:spcAft>
                <a:spcPts val="600"/>
              </a:spcAft>
              <a:buNone/>
            </a:pPr>
            <a:r>
              <a:rPr lang="de-CH" dirty="0">
                <a:latin typeface="Calibri" panose="020F0502020204030204" pitchFamily="34" charset="0"/>
                <a:ea typeface="Calibri" panose="020F0502020204030204" pitchFamily="34" charset="0"/>
                <a:cs typeface="Arial" panose="020B0604020202020204" pitchFamily="34" charset="0"/>
              </a:rPr>
              <a:t>Trotz neuer Technologien werden Anwaltskanzleien Berufstraditionen sowie das Anwaltsgeheimnis bewahren müssen. Die Arbeitsweise wird sich allerdings erheblich verändern: von einem oftmals aufwandbasierten </a:t>
            </a:r>
            <a:r>
              <a:rPr lang="de-CH">
                <a:latin typeface="Calibri" panose="020F0502020204030204" pitchFamily="34" charset="0"/>
                <a:ea typeface="Calibri" panose="020F0502020204030204" pitchFamily="34" charset="0"/>
                <a:cs typeface="Arial" panose="020B0604020202020204" pitchFamily="34" charset="0"/>
              </a:rPr>
              <a:t>zu einem </a:t>
            </a:r>
            <a:r>
              <a:rPr lang="de-CH" dirty="0">
                <a:latin typeface="Calibri" panose="020F0502020204030204" pitchFamily="34" charset="0"/>
                <a:ea typeface="Calibri" panose="020F0502020204030204" pitchFamily="34" charset="0"/>
                <a:cs typeface="Arial" panose="020B0604020202020204" pitchFamily="34" charset="0"/>
              </a:rPr>
              <a:t>ergebnisorientierten Modell.</a:t>
            </a:r>
          </a:p>
          <a:p>
            <a:pPr marL="0" indent="0">
              <a:lnSpc>
                <a:spcPct val="100000"/>
              </a:lnSpc>
              <a:spcBef>
                <a:spcPts val="0"/>
              </a:spcBef>
              <a:spcAft>
                <a:spcPts val="600"/>
              </a:spcAft>
              <a:buNone/>
            </a:pPr>
            <a:r>
              <a:rPr lang="de-CH" dirty="0">
                <a:latin typeface="Calibri" panose="020F0502020204030204" pitchFamily="34" charset="0"/>
                <a:ea typeface="Calibri" panose="020F0502020204030204" pitchFamily="34" charset="0"/>
                <a:cs typeface="Arial" panose="020B0604020202020204" pitchFamily="34" charset="0"/>
              </a:rPr>
              <a:t>Dies bietet Chancen für Kanzleien und schafft Raum für innovative und neue Ideen. Insbesondere für kleine und mittelständische Kanzleien öffnen sich neue Märkte und Kunden, indem sie agiler arbeiten und mit Unterstützung von KI-Technologien neue Dienstleistungen und Produkte anbieten können.</a:t>
            </a:r>
            <a:r>
              <a:rPr lang="de-CH" i="1" dirty="0">
                <a:latin typeface="Calibri" panose="020F0502020204030204" pitchFamily="34" charset="0"/>
                <a:ea typeface="Calibri" panose="020F0502020204030204" pitchFamily="34" charset="0"/>
                <a:cs typeface="Arial" panose="020B0604020202020204" pitchFamily="34" charset="0"/>
              </a:rPr>
              <a:t> </a:t>
            </a:r>
          </a:p>
          <a:p>
            <a:pPr marL="0" indent="0">
              <a:lnSpc>
                <a:spcPct val="100000"/>
              </a:lnSpc>
              <a:spcBef>
                <a:spcPts val="600"/>
              </a:spcBef>
              <a:spcAft>
                <a:spcPts val="600"/>
              </a:spcAft>
              <a:buNone/>
            </a:pPr>
            <a:r>
              <a:rPr lang="de-CH" i="1" dirty="0">
                <a:latin typeface="Calibri" panose="020F0502020204030204" pitchFamily="34" charset="0"/>
                <a:ea typeface="Calibri" panose="020F0502020204030204" pitchFamily="34" charset="0"/>
                <a:cs typeface="Arial" panose="020B0604020202020204" pitchFamily="34" charset="0"/>
              </a:rPr>
              <a:t>Katja Böttcher  		Sven Kohlmeier</a:t>
            </a:r>
            <a:endParaRPr lang="en-US" sz="1800"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1DAF16E1-87DB-4920-A90B-23E1C72DDC7F}"/>
              </a:ext>
            </a:extLst>
          </p:cNvPr>
          <p:cNvSpPr>
            <a:spLocks noGrp="1"/>
          </p:cNvSpPr>
          <p:nvPr>
            <p:ph type="sldNum" sz="quarter" idx="14"/>
          </p:nvPr>
        </p:nvSpPr>
        <p:spPr/>
        <p:txBody>
          <a:bodyPr rtlCol="0"/>
          <a:lstStyle/>
          <a:p>
            <a:pPr rtl="0"/>
            <a:fld id="{19B51A1E-902D-48AF-9020-955120F399B6}" type="slidenum">
              <a:rPr lang="de-DE" smtClean="0">
                <a:solidFill>
                  <a:schemeClr val="bg1"/>
                </a:solidFill>
              </a:rPr>
              <a:pPr rtl="0"/>
              <a:t>9</a:t>
            </a:fld>
            <a:endParaRPr lang="de-DE" dirty="0">
              <a:solidFill>
                <a:schemeClr val="bg1"/>
              </a:solidFill>
            </a:endParaRPr>
          </a:p>
        </p:txBody>
      </p:sp>
      <p:pic>
        <p:nvPicPr>
          <p:cNvPr id="9" name="Bildplatzhalter 8">
            <a:extLst>
              <a:ext uri="{FF2B5EF4-FFF2-40B4-BE49-F238E27FC236}">
                <a16:creationId xmlns:a16="http://schemas.microsoft.com/office/drawing/2014/main" id="{D164B0F8-053F-05AA-37EC-D4B33CE5DC55}"/>
              </a:ext>
            </a:extLst>
          </p:cNvPr>
          <p:cNvPicPr>
            <a:picLocks noGrp="1" noChangeAspect="1"/>
          </p:cNvPicPr>
          <p:nvPr>
            <p:ph type="pic" sz="quarter" idx="12"/>
          </p:nvPr>
        </p:nvPicPr>
        <p:blipFill>
          <a:blip r:embed="rId3"/>
          <a:srcRect t="7205" b="7205"/>
          <a:stretch>
            <a:fillRect/>
          </a:stretch>
        </p:blipFill>
        <p:spPr>
          <a:xfrm>
            <a:off x="6167438" y="-1589"/>
            <a:ext cx="6010275" cy="4065587"/>
          </a:xfrm>
        </p:spPr>
      </p:pic>
    </p:spTree>
    <p:extLst>
      <p:ext uri="{BB962C8B-B14F-4D97-AF65-F5344CB8AC3E}">
        <p14:creationId xmlns:p14="http://schemas.microsoft.com/office/powerpoint/2010/main" val="2935755956"/>
      </p:ext>
    </p:extLst>
  </p:cSld>
  <p:clrMapOvr>
    <a:masterClrMapping/>
  </p:clrMapOvr>
</p:sld>
</file>

<file path=ppt/theme/theme1.xml><?xml version="1.0" encoding="utf-8"?>
<a:theme xmlns:a="http://schemas.openxmlformats.org/drawingml/2006/main" name="Office-Design">
  <a:themeElements>
    <a:clrScheme name="Great Pitch Decks - Environment">
      <a:dk1>
        <a:sysClr val="windowText" lastClr="000000"/>
      </a:dk1>
      <a:lt1>
        <a:sysClr val="window" lastClr="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TF16411174_Pitch deck_AAS_v5" id="{A82770BA-62BC-4528-9468-1207E61BFB64}" vid="{B7E69C18-93BB-4DCC-8C49-BE1813F33B2B}"/>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6130B1-5CFE-4023-B1F7-769F332870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D62913-2A88-434E-AF91-1FBBC18AE646}">
  <ds:schemaRefs>
    <ds:schemaRef ds:uri="16c05727-aa75-4e4a-9b5f-8a80a1165891"/>
    <ds:schemaRef ds:uri="http://purl.org/dc/dcmitype/"/>
    <ds:schemaRef ds:uri="http://schemas.microsoft.com/office/infopath/2007/PartnerControls"/>
    <ds:schemaRef ds:uri="http://purl.org/dc/elements/1.1/"/>
    <ds:schemaRef ds:uri="http://schemas.microsoft.com/office/2006/documentManagement/types"/>
    <ds:schemaRef ds:uri="http://purl.org/dc/terms/"/>
    <ds:schemaRef ds:uri="http://schemas.openxmlformats.org/package/2006/metadata/core-properties"/>
    <ds:schemaRef ds:uri="71af3243-3dd4-4a8d-8c0d-dd76da1f02a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5E88AF0-409E-4FF2-9840-09ADF1379B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Madison</Template>
  <TotalTime>0</TotalTime>
  <Words>2197</Words>
  <Application>Microsoft Macintosh PowerPoint</Application>
  <PresentationFormat>Breitbild</PresentationFormat>
  <Paragraphs>154</Paragraphs>
  <Slides>10</Slides>
  <Notes>10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10</vt:i4>
      </vt:variant>
    </vt:vector>
  </HeadingPairs>
  <TitlesOfParts>
    <vt:vector size="17" baseType="lpstr">
      <vt:lpstr>Arial</vt:lpstr>
      <vt:lpstr>Calibri</vt:lpstr>
      <vt:lpstr>Calibri Light</vt:lpstr>
      <vt:lpstr>Rockwell</vt:lpstr>
      <vt:lpstr>Times New Roman</vt:lpstr>
      <vt:lpstr>Wingdings</vt:lpstr>
      <vt:lpstr>Office-Design</vt:lpstr>
      <vt:lpstr>PowerPoint-Präsentation</vt:lpstr>
      <vt:lpstr>Einleitung</vt:lpstr>
      <vt:lpstr>Der Weg zu KI</vt:lpstr>
      <vt:lpstr>PowerPoint-Präsentation</vt:lpstr>
      <vt:lpstr>PowerPoint-Präsentation</vt:lpstr>
      <vt:lpstr>PowerPoint-Präsentation</vt:lpstr>
      <vt:lpstr>PowerPoint-Präsentation</vt:lpstr>
      <vt:lpstr>PowerPoint-Präsentation</vt:lpstr>
      <vt:lpstr>Zusammenfassung</vt:lpstr>
      <vt:lpstr>Ihre Experten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  Titel</dc:title>
  <dc:creator>Helke</dc:creator>
  <cp:lastModifiedBy>Katja Böttcher</cp:lastModifiedBy>
  <cp:revision>36</cp:revision>
  <cp:lastPrinted>2023-12-21T15:11:28Z</cp:lastPrinted>
  <dcterms:created xsi:type="dcterms:W3CDTF">2023-12-06T15:59:07Z</dcterms:created>
  <dcterms:modified xsi:type="dcterms:W3CDTF">2024-01-09T16:10:31Z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